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5"/>
  </p:notesMasterIdLst>
  <p:sldIdLst>
    <p:sldId id="266" r:id="rId2"/>
    <p:sldId id="257" r:id="rId3"/>
    <p:sldId id="258" r:id="rId4"/>
    <p:sldId id="259" r:id="rId5"/>
    <p:sldId id="281" r:id="rId6"/>
    <p:sldId id="282" r:id="rId7"/>
    <p:sldId id="283" r:id="rId8"/>
    <p:sldId id="290" r:id="rId9"/>
    <p:sldId id="291" r:id="rId10"/>
    <p:sldId id="288" r:id="rId11"/>
    <p:sldId id="285" r:id="rId12"/>
    <p:sldId id="292" r:id="rId13"/>
    <p:sldId id="267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4" autoAdjust="0"/>
    <p:restoredTop sz="94624" autoAdjust="0"/>
  </p:normalViewPr>
  <p:slideViewPr>
    <p:cSldViewPr snapToGrid="0" snapToObjects="1">
      <p:cViewPr>
        <p:scale>
          <a:sx n="53" d="100"/>
          <a:sy n="53" d="100"/>
        </p:scale>
        <p:origin x="-1518" y="-4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18" y="131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BBEBD5-3847-4B0A-B564-39020DA19AF7}" type="doc">
      <dgm:prSet loTypeId="urn:microsoft.com/office/officeart/2005/8/layout/vList3#1" loCatId="picture" qsTypeId="urn:microsoft.com/office/officeart/2005/8/quickstyle/simple4" qsCatId="simple" csTypeId="urn:microsoft.com/office/officeart/2005/8/colors/colorful2" csCatId="colorful" phldr="1"/>
      <dgm:spPr/>
    </dgm:pt>
    <dgm:pt modelId="{CC688530-6613-4B2B-B90F-C269AC41C84D}">
      <dgm:prSet phldrT="[Text]"/>
      <dgm:spPr/>
      <dgm:t>
        <a:bodyPr/>
        <a:lstStyle/>
        <a:p>
          <a:pPr algn="r"/>
          <a:r>
            <a:rPr lang="en-US" dirty="0" smtClean="0">
              <a:latin typeface="Calibri" pitchFamily="34" charset="0"/>
              <a:cs typeface="Times New Roman" pitchFamily="18" charset="0"/>
            </a:rPr>
            <a:t>Abdullah Al Nayim</a:t>
          </a:r>
          <a:r>
            <a:rPr lang="en-US" dirty="0">
              <a:latin typeface="Calibri" pitchFamily="34" charset="0"/>
              <a:cs typeface="Times New Roman" pitchFamily="18" charset="0"/>
            </a:rPr>
            <a:t/>
          </a:r>
          <a:br>
            <a:rPr lang="en-US" dirty="0">
              <a:latin typeface="Calibri" pitchFamily="34" charset="0"/>
              <a:cs typeface="Times New Roman" pitchFamily="18" charset="0"/>
            </a:rPr>
          </a:br>
          <a:r>
            <a:rPr lang="en-US" dirty="0" smtClean="0">
              <a:latin typeface="Calibri" pitchFamily="34" charset="0"/>
              <a:cs typeface="Times New Roman" pitchFamily="18" charset="0"/>
            </a:rPr>
            <a:t>CSE 063 07519</a:t>
          </a:r>
          <a:endParaRPr lang="en-US" dirty="0">
            <a:latin typeface="Calibri" pitchFamily="34" charset="0"/>
            <a:cs typeface="Times New Roman" pitchFamily="18" charset="0"/>
          </a:endParaRPr>
        </a:p>
      </dgm:t>
    </dgm:pt>
    <dgm:pt modelId="{E677F6EA-1D89-4490-8E05-41BEBB051144}" type="parTrans" cxnId="{8CF35C6D-BB82-471B-8A1B-CBF3611DCC55}">
      <dgm:prSet/>
      <dgm:spPr/>
      <dgm:t>
        <a:bodyPr/>
        <a:lstStyle/>
        <a:p>
          <a:endParaRPr lang="en-US"/>
        </a:p>
      </dgm:t>
    </dgm:pt>
    <dgm:pt modelId="{44D627DA-D527-4125-A85E-7442AEC88EAD}" type="sibTrans" cxnId="{8CF35C6D-BB82-471B-8A1B-CBF3611DCC55}">
      <dgm:prSet/>
      <dgm:spPr/>
      <dgm:t>
        <a:bodyPr/>
        <a:lstStyle/>
        <a:p>
          <a:endParaRPr lang="en-US"/>
        </a:p>
      </dgm:t>
    </dgm:pt>
    <dgm:pt modelId="{6B5BAC74-5EC9-40F7-90E4-CF3FB3AC4FF8}">
      <dgm:prSet phldrT="[Text]"/>
      <dgm:spPr/>
      <dgm:t>
        <a:bodyPr/>
        <a:lstStyle/>
        <a:p>
          <a:pPr algn="r"/>
          <a:r>
            <a:rPr lang="en-US" dirty="0" smtClean="0">
              <a:latin typeface="Calibri" pitchFamily="34" charset="0"/>
              <a:cs typeface="Times New Roman" pitchFamily="18" charset="0"/>
            </a:rPr>
            <a:t>Sanzida Islam Suchi</a:t>
          </a:r>
          <a:br>
            <a:rPr lang="en-US" dirty="0" smtClean="0">
              <a:latin typeface="Calibri" pitchFamily="34" charset="0"/>
              <a:cs typeface="Times New Roman" pitchFamily="18" charset="0"/>
            </a:rPr>
          </a:br>
          <a:r>
            <a:rPr lang="en-US" dirty="0" smtClean="0">
              <a:latin typeface="Calibri" pitchFamily="34" charset="0"/>
              <a:cs typeface="Times New Roman" pitchFamily="18" charset="0"/>
            </a:rPr>
            <a:t>CSE 063 07514</a:t>
          </a:r>
          <a:endParaRPr lang="en-US" dirty="0"/>
        </a:p>
      </dgm:t>
    </dgm:pt>
    <dgm:pt modelId="{3FE570C8-7F57-4070-BB3C-FF50FD5E4CFB}" type="parTrans" cxnId="{6D351A39-0FCF-45D2-AB07-F9CCE9BFFF73}">
      <dgm:prSet/>
      <dgm:spPr/>
      <dgm:t>
        <a:bodyPr/>
        <a:lstStyle/>
        <a:p>
          <a:endParaRPr lang="en-US"/>
        </a:p>
      </dgm:t>
    </dgm:pt>
    <dgm:pt modelId="{0ECA7CF6-AE82-4597-AD46-8547AE798607}" type="sibTrans" cxnId="{6D351A39-0FCF-45D2-AB07-F9CCE9BFFF73}">
      <dgm:prSet/>
      <dgm:spPr/>
      <dgm:t>
        <a:bodyPr/>
        <a:lstStyle/>
        <a:p>
          <a:endParaRPr lang="en-US"/>
        </a:p>
      </dgm:t>
    </dgm:pt>
    <dgm:pt modelId="{A11433C9-B71A-47F0-8AD2-AC494116F2D2}">
      <dgm:prSet phldrT="[Text]"/>
      <dgm:spPr/>
      <dgm:t>
        <a:bodyPr/>
        <a:lstStyle/>
        <a:p>
          <a:pPr algn="r"/>
          <a:r>
            <a:rPr lang="en-US" dirty="0" smtClean="0">
              <a:latin typeface="Calibri" pitchFamily="34" charset="0"/>
              <a:cs typeface="Times New Roman" pitchFamily="18" charset="0"/>
            </a:rPr>
            <a:t>Md. Nur-E-Alam Shikdar</a:t>
          </a:r>
          <a:br>
            <a:rPr lang="en-US" dirty="0" smtClean="0">
              <a:latin typeface="Calibri" pitchFamily="34" charset="0"/>
              <a:cs typeface="Times New Roman" pitchFamily="18" charset="0"/>
            </a:rPr>
          </a:br>
          <a:r>
            <a:rPr lang="en-US" dirty="0" smtClean="0">
              <a:latin typeface="Calibri" pitchFamily="34" charset="0"/>
              <a:cs typeface="Times New Roman" pitchFamily="18" charset="0"/>
            </a:rPr>
            <a:t>CSE 063 07431</a:t>
          </a:r>
          <a:endParaRPr lang="en-US" dirty="0"/>
        </a:p>
      </dgm:t>
    </dgm:pt>
    <dgm:pt modelId="{1E52ECCA-5E53-4892-A1D2-A848F1C7B8DE}" type="parTrans" cxnId="{CF2CFD6E-FADD-4098-A624-CB50CC4E7AB7}">
      <dgm:prSet/>
      <dgm:spPr/>
      <dgm:t>
        <a:bodyPr/>
        <a:lstStyle/>
        <a:p>
          <a:endParaRPr lang="en-US"/>
        </a:p>
      </dgm:t>
    </dgm:pt>
    <dgm:pt modelId="{D50BDB14-1394-4141-8990-D49ED4DFA4C8}" type="sibTrans" cxnId="{CF2CFD6E-FADD-4098-A624-CB50CC4E7AB7}">
      <dgm:prSet/>
      <dgm:spPr/>
      <dgm:t>
        <a:bodyPr/>
        <a:lstStyle/>
        <a:p>
          <a:endParaRPr lang="en-US"/>
        </a:p>
      </dgm:t>
    </dgm:pt>
    <dgm:pt modelId="{230B733D-DDBF-49E0-8521-26E0EAC75FDE}" type="pres">
      <dgm:prSet presAssocID="{A7BBEBD5-3847-4B0A-B564-39020DA19AF7}" presName="linearFlow" presStyleCnt="0">
        <dgm:presLayoutVars>
          <dgm:dir/>
          <dgm:resizeHandles val="exact"/>
        </dgm:presLayoutVars>
      </dgm:prSet>
      <dgm:spPr/>
    </dgm:pt>
    <dgm:pt modelId="{671771E2-D176-4943-B3F0-2D44E8F07B22}" type="pres">
      <dgm:prSet presAssocID="{CC688530-6613-4B2B-B90F-C269AC41C84D}" presName="composite" presStyleCnt="0"/>
      <dgm:spPr/>
    </dgm:pt>
    <dgm:pt modelId="{8E31F2EA-A3BC-4D2D-A18F-06E0BFC445CD}" type="pres">
      <dgm:prSet presAssocID="{CC688530-6613-4B2B-B90F-C269AC41C84D}" presName="imgShp" presStyleLbl="fgImgPlace1" presStyleIdx="0" presStyleCnt="3" custLinFactNeighborX="-30251" custLinFactNeighborY="-20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0B247BE-BC25-4721-A310-78E5C8330F0A}" type="pres">
      <dgm:prSet presAssocID="{CC688530-6613-4B2B-B90F-C269AC41C84D}" presName="txShp" presStyleLbl="node1" presStyleIdx="0" presStyleCnt="3" custScaleX="150376" custLinFactNeighborX="12868" custLinFactNeighborY="-130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470170D3-8708-424C-8A1E-E0E475BFF0E5}" type="pres">
      <dgm:prSet presAssocID="{44D627DA-D527-4125-A85E-7442AEC88EAD}" presName="spacing" presStyleCnt="0"/>
      <dgm:spPr/>
    </dgm:pt>
    <dgm:pt modelId="{6731FB4F-8867-49A4-8916-74671035F35C}" type="pres">
      <dgm:prSet presAssocID="{6B5BAC74-5EC9-40F7-90E4-CF3FB3AC4FF8}" presName="composite" presStyleCnt="0"/>
      <dgm:spPr/>
    </dgm:pt>
    <dgm:pt modelId="{18A11D58-6496-48E0-BA4E-2FA4C39CCBE2}" type="pres">
      <dgm:prSet presAssocID="{6B5BAC74-5EC9-40F7-90E4-CF3FB3AC4FF8}" presName="imgShp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B0F53A9E-DA6C-4484-8F64-34FF536FC242}" type="pres">
      <dgm:prSet presAssocID="{6B5BAC74-5EC9-40F7-90E4-CF3FB3AC4FF8}" presName="txShp" presStyleLbl="node1" presStyleIdx="1" presStyleCnt="3" custScaleX="150376" custLinFactNeighborX="30285" custLinFactNeighborY="1506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3C60540-E3AE-487C-8708-16B152A19F6D}" type="pres">
      <dgm:prSet presAssocID="{0ECA7CF6-AE82-4597-AD46-8547AE798607}" presName="spacing" presStyleCnt="0"/>
      <dgm:spPr/>
    </dgm:pt>
    <dgm:pt modelId="{0690B76C-D7BF-4643-9D57-309786E9FC28}" type="pres">
      <dgm:prSet presAssocID="{A11433C9-B71A-47F0-8AD2-AC494116F2D2}" presName="composite" presStyleCnt="0"/>
      <dgm:spPr/>
    </dgm:pt>
    <dgm:pt modelId="{6DE02BCA-B1BD-4023-BC29-E8B664BCBF1A}" type="pres">
      <dgm:prSet presAssocID="{A11433C9-B71A-47F0-8AD2-AC494116F2D2}" presName="imgShp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6F76432B-43AC-442D-A9DB-1D153885FCF6}" type="pres">
      <dgm:prSet presAssocID="{A11433C9-B71A-47F0-8AD2-AC494116F2D2}" presName="txShp" presStyleLbl="node1" presStyleIdx="2" presStyleCnt="3" custScaleX="127455" custLinFactNeighborX="10847" custLinFactNeighborY="130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</dgm:ptLst>
  <dgm:cxnLst>
    <dgm:cxn modelId="{787DB360-39C8-D340-9373-74E3C890F636}" type="presOf" srcId="{A7BBEBD5-3847-4B0A-B564-39020DA19AF7}" destId="{230B733D-DDBF-49E0-8521-26E0EAC75FDE}" srcOrd="0" destOrd="0" presId="urn:microsoft.com/office/officeart/2005/8/layout/vList3#1"/>
    <dgm:cxn modelId="{CF2CFD6E-FADD-4098-A624-CB50CC4E7AB7}" srcId="{A7BBEBD5-3847-4B0A-B564-39020DA19AF7}" destId="{A11433C9-B71A-47F0-8AD2-AC494116F2D2}" srcOrd="2" destOrd="0" parTransId="{1E52ECCA-5E53-4892-A1D2-A848F1C7B8DE}" sibTransId="{D50BDB14-1394-4141-8990-D49ED4DFA4C8}"/>
    <dgm:cxn modelId="{722DEABB-E6BD-7142-8375-9D85AC46BFCE}" type="presOf" srcId="{CC688530-6613-4B2B-B90F-C269AC41C84D}" destId="{30B247BE-BC25-4721-A310-78E5C8330F0A}" srcOrd="0" destOrd="0" presId="urn:microsoft.com/office/officeart/2005/8/layout/vList3#1"/>
    <dgm:cxn modelId="{7FD13C14-CCF4-0647-9831-A4661FC04327}" type="presOf" srcId="{A11433C9-B71A-47F0-8AD2-AC494116F2D2}" destId="{6F76432B-43AC-442D-A9DB-1D153885FCF6}" srcOrd="0" destOrd="0" presId="urn:microsoft.com/office/officeart/2005/8/layout/vList3#1"/>
    <dgm:cxn modelId="{1A38392A-50EC-B84A-8F82-9100418F6A48}" type="presOf" srcId="{6B5BAC74-5EC9-40F7-90E4-CF3FB3AC4FF8}" destId="{B0F53A9E-DA6C-4484-8F64-34FF536FC242}" srcOrd="0" destOrd="0" presId="urn:microsoft.com/office/officeart/2005/8/layout/vList3#1"/>
    <dgm:cxn modelId="{6D351A39-0FCF-45D2-AB07-F9CCE9BFFF73}" srcId="{A7BBEBD5-3847-4B0A-B564-39020DA19AF7}" destId="{6B5BAC74-5EC9-40F7-90E4-CF3FB3AC4FF8}" srcOrd="1" destOrd="0" parTransId="{3FE570C8-7F57-4070-BB3C-FF50FD5E4CFB}" sibTransId="{0ECA7CF6-AE82-4597-AD46-8547AE798607}"/>
    <dgm:cxn modelId="{8CF35C6D-BB82-471B-8A1B-CBF3611DCC55}" srcId="{A7BBEBD5-3847-4B0A-B564-39020DA19AF7}" destId="{CC688530-6613-4B2B-B90F-C269AC41C84D}" srcOrd="0" destOrd="0" parTransId="{E677F6EA-1D89-4490-8E05-41BEBB051144}" sibTransId="{44D627DA-D527-4125-A85E-7442AEC88EAD}"/>
    <dgm:cxn modelId="{D1207AF7-D6CA-DE4F-A0FB-D041D86F59C9}" type="presParOf" srcId="{230B733D-DDBF-49E0-8521-26E0EAC75FDE}" destId="{671771E2-D176-4943-B3F0-2D44E8F07B22}" srcOrd="0" destOrd="0" presId="urn:microsoft.com/office/officeart/2005/8/layout/vList3#1"/>
    <dgm:cxn modelId="{8C6F3447-7721-C047-9583-49DA00B793C6}" type="presParOf" srcId="{671771E2-D176-4943-B3F0-2D44E8F07B22}" destId="{8E31F2EA-A3BC-4D2D-A18F-06E0BFC445CD}" srcOrd="0" destOrd="0" presId="urn:microsoft.com/office/officeart/2005/8/layout/vList3#1"/>
    <dgm:cxn modelId="{2DC8CB49-A473-8547-A846-5D07D0D74F95}" type="presParOf" srcId="{671771E2-D176-4943-B3F0-2D44E8F07B22}" destId="{30B247BE-BC25-4721-A310-78E5C8330F0A}" srcOrd="1" destOrd="0" presId="urn:microsoft.com/office/officeart/2005/8/layout/vList3#1"/>
    <dgm:cxn modelId="{5F0A6414-1EF0-DC40-9F31-5629EE177A98}" type="presParOf" srcId="{230B733D-DDBF-49E0-8521-26E0EAC75FDE}" destId="{470170D3-8708-424C-8A1E-E0E475BFF0E5}" srcOrd="1" destOrd="0" presId="urn:microsoft.com/office/officeart/2005/8/layout/vList3#1"/>
    <dgm:cxn modelId="{0480B428-079B-D94F-8E3F-033D8CB868AE}" type="presParOf" srcId="{230B733D-DDBF-49E0-8521-26E0EAC75FDE}" destId="{6731FB4F-8867-49A4-8916-74671035F35C}" srcOrd="2" destOrd="0" presId="urn:microsoft.com/office/officeart/2005/8/layout/vList3#1"/>
    <dgm:cxn modelId="{D5729110-D911-9348-BAA0-E31547B46E63}" type="presParOf" srcId="{6731FB4F-8867-49A4-8916-74671035F35C}" destId="{18A11D58-6496-48E0-BA4E-2FA4C39CCBE2}" srcOrd="0" destOrd="0" presId="urn:microsoft.com/office/officeart/2005/8/layout/vList3#1"/>
    <dgm:cxn modelId="{C648368F-F9B1-054A-ABC2-4207A30966D1}" type="presParOf" srcId="{6731FB4F-8867-49A4-8916-74671035F35C}" destId="{B0F53A9E-DA6C-4484-8F64-34FF536FC242}" srcOrd="1" destOrd="0" presId="urn:microsoft.com/office/officeart/2005/8/layout/vList3#1"/>
    <dgm:cxn modelId="{7B1268F0-6C32-D743-A5E1-FFC0B4DCAD4B}" type="presParOf" srcId="{230B733D-DDBF-49E0-8521-26E0EAC75FDE}" destId="{C3C60540-E3AE-487C-8708-16B152A19F6D}" srcOrd="3" destOrd="0" presId="urn:microsoft.com/office/officeart/2005/8/layout/vList3#1"/>
    <dgm:cxn modelId="{2B489704-765C-0147-AAB8-D72CB234F13B}" type="presParOf" srcId="{230B733D-DDBF-49E0-8521-26E0EAC75FDE}" destId="{0690B76C-D7BF-4643-9D57-309786E9FC28}" srcOrd="4" destOrd="0" presId="urn:microsoft.com/office/officeart/2005/8/layout/vList3#1"/>
    <dgm:cxn modelId="{CE5C23C9-673F-1E4D-9E55-1F129A5AFCA2}" type="presParOf" srcId="{0690B76C-D7BF-4643-9D57-309786E9FC28}" destId="{6DE02BCA-B1BD-4023-BC29-E8B664BCBF1A}" srcOrd="0" destOrd="0" presId="urn:microsoft.com/office/officeart/2005/8/layout/vList3#1"/>
    <dgm:cxn modelId="{191A60FD-C363-A545-B9EC-B4888F5778B6}" type="presParOf" srcId="{0690B76C-D7BF-4643-9D57-309786E9FC28}" destId="{6F76432B-43AC-442D-A9DB-1D153885FCF6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373D63-D097-DB4B-82D2-2263C049706D}" type="doc">
      <dgm:prSet loTypeId="urn:microsoft.com/office/officeart/2005/8/layout/default#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D6AEB0-6AEF-F74D-BB55-D15D74DD0DCD}">
      <dgm:prSet phldrT="[Text]"/>
      <dgm:spPr/>
      <dgm:t>
        <a:bodyPr/>
        <a:lstStyle/>
        <a:p>
          <a:r>
            <a:rPr lang="en-US" b="1" dirty="0" smtClean="0"/>
            <a:t>Interview</a:t>
          </a:r>
          <a:endParaRPr lang="en-US" b="1" dirty="0"/>
        </a:p>
      </dgm:t>
    </dgm:pt>
    <dgm:pt modelId="{DC163740-8A0F-B74B-9F89-48FD26CDB63B}" type="parTrans" cxnId="{5CD7AA38-5A64-2748-8092-08EBEB490D66}">
      <dgm:prSet/>
      <dgm:spPr/>
      <dgm:t>
        <a:bodyPr/>
        <a:lstStyle/>
        <a:p>
          <a:pPr algn="ctr"/>
          <a:endParaRPr lang="en-US"/>
        </a:p>
      </dgm:t>
    </dgm:pt>
    <dgm:pt modelId="{F3362FD8-5211-944B-B8A5-0A7D9D0F650B}" type="sibTrans" cxnId="{5CD7AA38-5A64-2748-8092-08EBEB490D66}">
      <dgm:prSet/>
      <dgm:spPr/>
      <dgm:t>
        <a:bodyPr/>
        <a:lstStyle/>
        <a:p>
          <a:pPr algn="ctr"/>
          <a:endParaRPr lang="en-US"/>
        </a:p>
      </dgm:t>
    </dgm:pt>
    <dgm:pt modelId="{CA3B3344-CFFB-F049-9C4C-539757F4C46E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 smtClean="0"/>
            <a:t>Questionnaires </a:t>
          </a:r>
          <a:endParaRPr lang="en-US" b="1" dirty="0"/>
        </a:p>
      </dgm:t>
    </dgm:pt>
    <dgm:pt modelId="{054E9DAE-2E7D-B342-8FEA-9CC63048321A}" type="parTrans" cxnId="{A17A0982-E7B2-F14C-B4D1-1CF3280D4087}">
      <dgm:prSet/>
      <dgm:spPr/>
      <dgm:t>
        <a:bodyPr/>
        <a:lstStyle/>
        <a:p>
          <a:pPr algn="ctr"/>
          <a:endParaRPr lang="en-US"/>
        </a:p>
      </dgm:t>
    </dgm:pt>
    <dgm:pt modelId="{2BFACA4F-04CC-BF40-A215-F0D081396DFD}" type="sibTrans" cxnId="{A17A0982-E7B2-F14C-B4D1-1CF3280D4087}">
      <dgm:prSet/>
      <dgm:spPr/>
      <dgm:t>
        <a:bodyPr/>
        <a:lstStyle/>
        <a:p>
          <a:pPr algn="ctr"/>
          <a:endParaRPr lang="en-US"/>
        </a:p>
      </dgm:t>
    </dgm:pt>
    <dgm:pt modelId="{A83F7890-BF48-4046-86D2-FA14DCAAA806}">
      <dgm:prSet phldrT="[Text]"/>
      <dgm:spPr>
        <a:solidFill>
          <a:srgbClr val="00B050"/>
        </a:solidFill>
      </dgm:spPr>
      <dgm:t>
        <a:bodyPr/>
        <a:lstStyle/>
        <a:p>
          <a:r>
            <a:rPr lang="en-US" b="1" dirty="0" smtClean="0"/>
            <a:t>Investigations </a:t>
          </a:r>
          <a:endParaRPr lang="en-US" b="1" dirty="0"/>
        </a:p>
      </dgm:t>
    </dgm:pt>
    <dgm:pt modelId="{852BE4E5-9FDB-4ECD-8B8B-40F81F6193A7}" type="parTrans" cxnId="{45879174-DDBB-440C-B9CC-0E8C74ED4031}">
      <dgm:prSet/>
      <dgm:spPr/>
      <dgm:t>
        <a:bodyPr/>
        <a:lstStyle/>
        <a:p>
          <a:endParaRPr lang="en-US"/>
        </a:p>
      </dgm:t>
    </dgm:pt>
    <dgm:pt modelId="{322A03F5-8342-48E1-B690-C3C0A87A668F}" type="sibTrans" cxnId="{45879174-DDBB-440C-B9CC-0E8C74ED4031}">
      <dgm:prSet/>
      <dgm:spPr/>
      <dgm:t>
        <a:bodyPr/>
        <a:lstStyle/>
        <a:p>
          <a:endParaRPr lang="en-US"/>
        </a:p>
      </dgm:t>
    </dgm:pt>
    <dgm:pt modelId="{ADF3576D-739B-9142-9A6D-CD94DEE386FA}" type="pres">
      <dgm:prSet presAssocID="{71373D63-D097-DB4B-82D2-2263C049706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64C4C5-4D33-EA48-9458-B0EB5BAA5E8C}" type="pres">
      <dgm:prSet presAssocID="{A9D6AEB0-6AEF-F74D-BB55-D15D74DD0DCD}" presName="node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61E2EC4-0F61-A042-9293-AEF27AFA61B8}" type="pres">
      <dgm:prSet presAssocID="{F3362FD8-5211-944B-B8A5-0A7D9D0F650B}" presName="sibTrans" presStyleCnt="0"/>
      <dgm:spPr/>
    </dgm:pt>
    <dgm:pt modelId="{D9165971-A17F-8743-B4B4-A611943C3BF1}" type="pres">
      <dgm:prSet presAssocID="{CA3B3344-CFFB-F049-9C4C-539757F4C46E}" presName="node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62A0BCD-6059-46A5-BCD5-171D4F69EED7}" type="pres">
      <dgm:prSet presAssocID="{2BFACA4F-04CC-BF40-A215-F0D081396DFD}" presName="sibTrans" presStyleCnt="0"/>
      <dgm:spPr/>
    </dgm:pt>
    <dgm:pt modelId="{35F65327-ED28-4D37-A182-6D884F3A4C22}" type="pres">
      <dgm:prSet presAssocID="{A83F7890-BF48-4046-86D2-FA14DCAAA806}" presName="node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808D6BAA-7D05-8D41-9C5C-DC5847BA2279}" type="presOf" srcId="{71373D63-D097-DB4B-82D2-2263C049706D}" destId="{ADF3576D-739B-9142-9A6D-CD94DEE386FA}" srcOrd="0" destOrd="0" presId="urn:microsoft.com/office/officeart/2005/8/layout/default#1"/>
    <dgm:cxn modelId="{30B84F26-44FD-4379-920E-697F9DFFE861}" type="presOf" srcId="{A83F7890-BF48-4046-86D2-FA14DCAAA806}" destId="{35F65327-ED28-4D37-A182-6D884F3A4C22}" srcOrd="0" destOrd="0" presId="urn:microsoft.com/office/officeart/2005/8/layout/default#1"/>
    <dgm:cxn modelId="{A527DCEC-951E-5C44-8AA8-A70A97A048D9}" type="presOf" srcId="{CA3B3344-CFFB-F049-9C4C-539757F4C46E}" destId="{D9165971-A17F-8743-B4B4-A611943C3BF1}" srcOrd="0" destOrd="0" presId="urn:microsoft.com/office/officeart/2005/8/layout/default#1"/>
    <dgm:cxn modelId="{BD6230E0-872B-1E46-93EC-102E447801CA}" type="presOf" srcId="{A9D6AEB0-6AEF-F74D-BB55-D15D74DD0DCD}" destId="{8864C4C5-4D33-EA48-9458-B0EB5BAA5E8C}" srcOrd="0" destOrd="0" presId="urn:microsoft.com/office/officeart/2005/8/layout/default#1"/>
    <dgm:cxn modelId="{A17A0982-E7B2-F14C-B4D1-1CF3280D4087}" srcId="{71373D63-D097-DB4B-82D2-2263C049706D}" destId="{CA3B3344-CFFB-F049-9C4C-539757F4C46E}" srcOrd="1" destOrd="0" parTransId="{054E9DAE-2E7D-B342-8FEA-9CC63048321A}" sibTransId="{2BFACA4F-04CC-BF40-A215-F0D081396DFD}"/>
    <dgm:cxn modelId="{5CD7AA38-5A64-2748-8092-08EBEB490D66}" srcId="{71373D63-D097-DB4B-82D2-2263C049706D}" destId="{A9D6AEB0-6AEF-F74D-BB55-D15D74DD0DCD}" srcOrd="0" destOrd="0" parTransId="{DC163740-8A0F-B74B-9F89-48FD26CDB63B}" sibTransId="{F3362FD8-5211-944B-B8A5-0A7D9D0F650B}"/>
    <dgm:cxn modelId="{45879174-DDBB-440C-B9CC-0E8C74ED4031}" srcId="{71373D63-D097-DB4B-82D2-2263C049706D}" destId="{A83F7890-BF48-4046-86D2-FA14DCAAA806}" srcOrd="2" destOrd="0" parTransId="{852BE4E5-9FDB-4ECD-8B8B-40F81F6193A7}" sibTransId="{322A03F5-8342-48E1-B690-C3C0A87A668F}"/>
    <dgm:cxn modelId="{36125FFD-0A2B-7242-B7B4-5609DD2B6AA2}" type="presParOf" srcId="{ADF3576D-739B-9142-9A6D-CD94DEE386FA}" destId="{8864C4C5-4D33-EA48-9458-B0EB5BAA5E8C}" srcOrd="0" destOrd="0" presId="urn:microsoft.com/office/officeart/2005/8/layout/default#1"/>
    <dgm:cxn modelId="{B651AFB4-FC92-6341-8AE5-9E58857375F7}" type="presParOf" srcId="{ADF3576D-739B-9142-9A6D-CD94DEE386FA}" destId="{B61E2EC4-0F61-A042-9293-AEF27AFA61B8}" srcOrd="1" destOrd="0" presId="urn:microsoft.com/office/officeart/2005/8/layout/default#1"/>
    <dgm:cxn modelId="{11D3577C-D70E-1447-BFC3-B547C3E2178C}" type="presParOf" srcId="{ADF3576D-739B-9142-9A6D-CD94DEE386FA}" destId="{D9165971-A17F-8743-B4B4-A611943C3BF1}" srcOrd="2" destOrd="0" presId="urn:microsoft.com/office/officeart/2005/8/layout/default#1"/>
    <dgm:cxn modelId="{63C3B5F0-FA56-46F8-BC25-F3D53CA08931}" type="presParOf" srcId="{ADF3576D-739B-9142-9A6D-CD94DEE386FA}" destId="{862A0BCD-6059-46A5-BCD5-171D4F69EED7}" srcOrd="3" destOrd="0" presId="urn:microsoft.com/office/officeart/2005/8/layout/default#1"/>
    <dgm:cxn modelId="{E4FC7E0F-9792-4F12-97F3-241D6F73ADCC}" type="presParOf" srcId="{ADF3576D-739B-9142-9A6D-CD94DEE386FA}" destId="{35F65327-ED28-4D37-A182-6D884F3A4C22}" srcOrd="4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DE2642-1466-0649-95B4-31DD7DD042BF}" type="doc">
      <dgm:prSet loTypeId="urn:microsoft.com/office/officeart/2005/8/layout/pyramid3" loCatId="" qsTypeId="urn:microsoft.com/office/officeart/2005/8/quickstyle/3d5" qsCatId="3D" csTypeId="urn:microsoft.com/office/officeart/2005/8/colors/colorful2" csCatId="colorful" phldr="1"/>
      <dgm:spPr/>
    </dgm:pt>
    <dgm:pt modelId="{588B00D7-31DC-6F49-8398-ED796754F48C}">
      <dgm:prSet phldrT="[Text]"/>
      <dgm:spPr/>
      <dgm:t>
        <a:bodyPr/>
        <a:lstStyle/>
        <a:p>
          <a:endParaRPr lang="en-US" dirty="0"/>
        </a:p>
      </dgm:t>
    </dgm:pt>
    <dgm:pt modelId="{FA95B104-4452-3C44-80E5-13C6A53907BE}" type="parTrans" cxnId="{04ADAED8-2EA7-E042-899C-0C78F8741D27}">
      <dgm:prSet/>
      <dgm:spPr/>
      <dgm:t>
        <a:bodyPr/>
        <a:lstStyle/>
        <a:p>
          <a:endParaRPr lang="en-US"/>
        </a:p>
      </dgm:t>
    </dgm:pt>
    <dgm:pt modelId="{686604FA-E4B4-EB46-990B-8C19528C3D0C}" type="sibTrans" cxnId="{04ADAED8-2EA7-E042-899C-0C78F8741D27}">
      <dgm:prSet/>
      <dgm:spPr/>
      <dgm:t>
        <a:bodyPr/>
        <a:lstStyle/>
        <a:p>
          <a:endParaRPr lang="en-US"/>
        </a:p>
      </dgm:t>
    </dgm:pt>
    <dgm:pt modelId="{E0C61F5E-0485-0746-8FAD-0D5F1C1418B3}">
      <dgm:prSet phldrT="[Text]"/>
      <dgm:spPr/>
      <dgm:t>
        <a:bodyPr/>
        <a:lstStyle/>
        <a:p>
          <a:endParaRPr lang="en-US" dirty="0"/>
        </a:p>
      </dgm:t>
    </dgm:pt>
    <dgm:pt modelId="{91D1BE37-6675-D04C-AA8E-6AC2E7A9C6F2}" type="parTrans" cxnId="{D8EF7CA5-FACA-3F44-9794-09054D6DF199}">
      <dgm:prSet/>
      <dgm:spPr/>
      <dgm:t>
        <a:bodyPr/>
        <a:lstStyle/>
        <a:p>
          <a:endParaRPr lang="en-US"/>
        </a:p>
      </dgm:t>
    </dgm:pt>
    <dgm:pt modelId="{2A33C12F-C565-6E47-8D88-2CEF630AD17A}" type="sibTrans" cxnId="{D8EF7CA5-FACA-3F44-9794-09054D6DF199}">
      <dgm:prSet/>
      <dgm:spPr/>
      <dgm:t>
        <a:bodyPr/>
        <a:lstStyle/>
        <a:p>
          <a:endParaRPr lang="en-US"/>
        </a:p>
      </dgm:t>
    </dgm:pt>
    <dgm:pt modelId="{D60E8CCC-5156-F741-B96B-B8BF7A2A0F9F}">
      <dgm:prSet phldrT="[Text]"/>
      <dgm:spPr/>
      <dgm:t>
        <a:bodyPr/>
        <a:lstStyle/>
        <a:p>
          <a:endParaRPr lang="en-US" dirty="0"/>
        </a:p>
      </dgm:t>
    </dgm:pt>
    <dgm:pt modelId="{B65FCBCF-EEB3-8C42-9376-00399DF4CB81}" type="parTrans" cxnId="{2CD2313C-C2BC-094B-9B61-4FD2583FCE21}">
      <dgm:prSet/>
      <dgm:spPr/>
      <dgm:t>
        <a:bodyPr/>
        <a:lstStyle/>
        <a:p>
          <a:endParaRPr lang="en-US"/>
        </a:p>
      </dgm:t>
    </dgm:pt>
    <dgm:pt modelId="{5542517D-C695-054C-9A48-806C0913B021}" type="sibTrans" cxnId="{2CD2313C-C2BC-094B-9B61-4FD2583FCE21}">
      <dgm:prSet/>
      <dgm:spPr/>
      <dgm:t>
        <a:bodyPr/>
        <a:lstStyle/>
        <a:p>
          <a:endParaRPr lang="en-US"/>
        </a:p>
      </dgm:t>
    </dgm:pt>
    <dgm:pt modelId="{737EB24A-2113-684A-BB31-BE45673089DB}">
      <dgm:prSet/>
      <dgm:spPr/>
      <dgm:t>
        <a:bodyPr/>
        <a:lstStyle/>
        <a:p>
          <a:endParaRPr lang="en-US" dirty="0"/>
        </a:p>
      </dgm:t>
    </dgm:pt>
    <dgm:pt modelId="{92514CAD-B909-4D4D-BF35-7D96816290B6}" type="parTrans" cxnId="{CD97A6C3-7BB9-4745-B445-C487A2166909}">
      <dgm:prSet/>
      <dgm:spPr/>
      <dgm:t>
        <a:bodyPr/>
        <a:lstStyle/>
        <a:p>
          <a:endParaRPr lang="en-US"/>
        </a:p>
      </dgm:t>
    </dgm:pt>
    <dgm:pt modelId="{1630B675-15DF-0142-85CD-063F3A231EDC}" type="sibTrans" cxnId="{CD97A6C3-7BB9-4745-B445-C487A2166909}">
      <dgm:prSet/>
      <dgm:spPr/>
      <dgm:t>
        <a:bodyPr/>
        <a:lstStyle/>
        <a:p>
          <a:endParaRPr lang="en-US"/>
        </a:p>
      </dgm:t>
    </dgm:pt>
    <dgm:pt modelId="{98E6857E-4729-BE46-BB25-3DA6FA1FF7C0}">
      <dgm:prSet/>
      <dgm:spPr/>
      <dgm:t>
        <a:bodyPr/>
        <a:lstStyle/>
        <a:p>
          <a:endParaRPr lang="en-US" dirty="0"/>
        </a:p>
      </dgm:t>
    </dgm:pt>
    <dgm:pt modelId="{503E0467-166D-ED4B-A4F2-54263BD841F8}" type="parTrans" cxnId="{3C93FEFB-9419-434B-909F-67AAF9A31AFC}">
      <dgm:prSet/>
      <dgm:spPr/>
      <dgm:t>
        <a:bodyPr/>
        <a:lstStyle/>
        <a:p>
          <a:endParaRPr lang="en-US"/>
        </a:p>
      </dgm:t>
    </dgm:pt>
    <dgm:pt modelId="{46D704EB-5C51-4C42-B38F-5EB5B0E0FA3B}" type="sibTrans" cxnId="{3C93FEFB-9419-434B-909F-67AAF9A31AFC}">
      <dgm:prSet/>
      <dgm:spPr/>
      <dgm:t>
        <a:bodyPr/>
        <a:lstStyle/>
        <a:p>
          <a:endParaRPr lang="en-US"/>
        </a:p>
      </dgm:t>
    </dgm:pt>
    <dgm:pt modelId="{32DC9C78-9DE4-074E-921A-0EB201ECBAC8}">
      <dgm:prSet/>
      <dgm:spPr/>
      <dgm:t>
        <a:bodyPr/>
        <a:lstStyle/>
        <a:p>
          <a:endParaRPr lang="en-US" dirty="0"/>
        </a:p>
      </dgm:t>
    </dgm:pt>
    <dgm:pt modelId="{F9D90807-13B3-6947-8161-901FE57A85A1}" type="parTrans" cxnId="{6CE1DC6D-2C63-C843-8A91-4F375790FDF6}">
      <dgm:prSet/>
      <dgm:spPr/>
      <dgm:t>
        <a:bodyPr/>
        <a:lstStyle/>
        <a:p>
          <a:endParaRPr lang="en-US"/>
        </a:p>
      </dgm:t>
    </dgm:pt>
    <dgm:pt modelId="{8B81A67F-619D-B748-AC35-93E143DBC39B}" type="sibTrans" cxnId="{6CE1DC6D-2C63-C843-8A91-4F375790FDF6}">
      <dgm:prSet/>
      <dgm:spPr/>
      <dgm:t>
        <a:bodyPr/>
        <a:lstStyle/>
        <a:p>
          <a:endParaRPr lang="en-US"/>
        </a:p>
      </dgm:t>
    </dgm:pt>
    <dgm:pt modelId="{7C2EBC2E-B815-FA47-93F4-79C1FAF777F5}">
      <dgm:prSet/>
      <dgm:spPr/>
      <dgm:t>
        <a:bodyPr/>
        <a:lstStyle/>
        <a:p>
          <a:endParaRPr lang="en-US" dirty="0"/>
        </a:p>
      </dgm:t>
    </dgm:pt>
    <dgm:pt modelId="{47CBE0DB-B0E9-394A-9C57-2A861B3B5841}" type="parTrans" cxnId="{17349C14-AE64-EC42-AFBF-8FAADB6F6D7B}">
      <dgm:prSet/>
      <dgm:spPr/>
      <dgm:t>
        <a:bodyPr/>
        <a:lstStyle/>
        <a:p>
          <a:endParaRPr lang="en-US"/>
        </a:p>
      </dgm:t>
    </dgm:pt>
    <dgm:pt modelId="{A46F74B5-157E-1340-9070-807760B48523}" type="sibTrans" cxnId="{17349C14-AE64-EC42-AFBF-8FAADB6F6D7B}">
      <dgm:prSet/>
      <dgm:spPr/>
      <dgm:t>
        <a:bodyPr/>
        <a:lstStyle/>
        <a:p>
          <a:endParaRPr lang="en-US"/>
        </a:p>
      </dgm:t>
    </dgm:pt>
    <dgm:pt modelId="{F1B797BC-8242-F347-85E3-8FD0317E5688}">
      <dgm:prSet/>
      <dgm:spPr/>
      <dgm:t>
        <a:bodyPr/>
        <a:lstStyle/>
        <a:p>
          <a:endParaRPr lang="en-US" dirty="0"/>
        </a:p>
      </dgm:t>
    </dgm:pt>
    <dgm:pt modelId="{1C52B9B3-769E-D444-997C-1ED10D2E7361}" type="parTrans" cxnId="{279E2D82-3511-A94F-BA3E-3B1AC2B9DE5F}">
      <dgm:prSet/>
      <dgm:spPr/>
      <dgm:t>
        <a:bodyPr/>
        <a:lstStyle/>
        <a:p>
          <a:endParaRPr lang="en-US"/>
        </a:p>
      </dgm:t>
    </dgm:pt>
    <dgm:pt modelId="{0ECE067D-8F37-714F-9DF2-A679D647FC6E}" type="sibTrans" cxnId="{279E2D82-3511-A94F-BA3E-3B1AC2B9DE5F}">
      <dgm:prSet/>
      <dgm:spPr/>
      <dgm:t>
        <a:bodyPr/>
        <a:lstStyle/>
        <a:p>
          <a:endParaRPr lang="en-US"/>
        </a:p>
      </dgm:t>
    </dgm:pt>
    <dgm:pt modelId="{A08068F3-0E50-E241-933D-55EF53020A0C}">
      <dgm:prSet/>
      <dgm:spPr/>
      <dgm:t>
        <a:bodyPr/>
        <a:lstStyle/>
        <a:p>
          <a:endParaRPr lang="en-US" dirty="0"/>
        </a:p>
      </dgm:t>
    </dgm:pt>
    <dgm:pt modelId="{0E67F491-EEA2-F94E-8250-BE85FEFC1067}" type="parTrans" cxnId="{851FA312-994B-0341-B8D4-F4461A498368}">
      <dgm:prSet/>
      <dgm:spPr/>
      <dgm:t>
        <a:bodyPr/>
        <a:lstStyle/>
        <a:p>
          <a:endParaRPr lang="en-US"/>
        </a:p>
      </dgm:t>
    </dgm:pt>
    <dgm:pt modelId="{FD64B68E-A604-4842-B09C-CD16449F1BF6}" type="sibTrans" cxnId="{851FA312-994B-0341-B8D4-F4461A498368}">
      <dgm:prSet/>
      <dgm:spPr/>
      <dgm:t>
        <a:bodyPr/>
        <a:lstStyle/>
        <a:p>
          <a:endParaRPr lang="en-US"/>
        </a:p>
      </dgm:t>
    </dgm:pt>
    <dgm:pt modelId="{630987BA-65B8-8E41-8512-3908FE096672}">
      <dgm:prSet/>
      <dgm:spPr/>
      <dgm:t>
        <a:bodyPr/>
        <a:lstStyle/>
        <a:p>
          <a:endParaRPr lang="en-US" dirty="0"/>
        </a:p>
      </dgm:t>
    </dgm:pt>
    <dgm:pt modelId="{76646F38-B35B-544F-8D34-053AAE4FEAE0}" type="sibTrans" cxnId="{4D3AF543-E2D2-C347-9E10-5C45E2D64748}">
      <dgm:prSet/>
      <dgm:spPr/>
      <dgm:t>
        <a:bodyPr/>
        <a:lstStyle/>
        <a:p>
          <a:endParaRPr lang="en-US"/>
        </a:p>
      </dgm:t>
    </dgm:pt>
    <dgm:pt modelId="{9D8C67E1-8667-C140-9F59-4196C6F09763}" type="parTrans" cxnId="{4D3AF543-E2D2-C347-9E10-5C45E2D64748}">
      <dgm:prSet/>
      <dgm:spPr/>
      <dgm:t>
        <a:bodyPr/>
        <a:lstStyle/>
        <a:p>
          <a:endParaRPr lang="en-US"/>
        </a:p>
      </dgm:t>
    </dgm:pt>
    <dgm:pt modelId="{F93C9390-010F-564B-A40D-A051CDF28616}">
      <dgm:prSet/>
      <dgm:spPr/>
      <dgm:t>
        <a:bodyPr/>
        <a:lstStyle/>
        <a:p>
          <a:endParaRPr lang="en-US" dirty="0"/>
        </a:p>
      </dgm:t>
    </dgm:pt>
    <dgm:pt modelId="{15895CEC-3E28-9240-8FFE-C9E448BB0D48}" type="parTrans" cxnId="{05DD2A86-116A-144A-BB4B-D5F54F8540D4}">
      <dgm:prSet/>
      <dgm:spPr/>
      <dgm:t>
        <a:bodyPr/>
        <a:lstStyle/>
        <a:p>
          <a:endParaRPr lang="en-US"/>
        </a:p>
      </dgm:t>
    </dgm:pt>
    <dgm:pt modelId="{8EF879BE-AB80-7147-9B4B-67ABC39482A4}" type="sibTrans" cxnId="{05DD2A86-116A-144A-BB4B-D5F54F8540D4}">
      <dgm:prSet/>
      <dgm:spPr/>
      <dgm:t>
        <a:bodyPr/>
        <a:lstStyle/>
        <a:p>
          <a:endParaRPr lang="en-US"/>
        </a:p>
      </dgm:t>
    </dgm:pt>
    <dgm:pt modelId="{6E2E2215-A84B-C84C-A29C-DA1EE5298271}">
      <dgm:prSet/>
      <dgm:spPr/>
      <dgm:t>
        <a:bodyPr/>
        <a:lstStyle/>
        <a:p>
          <a:endParaRPr lang="en-US" dirty="0"/>
        </a:p>
      </dgm:t>
    </dgm:pt>
    <dgm:pt modelId="{2A215ACF-9708-2448-AA3C-FDDF6CB73A48}" type="parTrans" cxnId="{9ABFFE2D-2746-044C-BB19-79D4AE1AAA22}">
      <dgm:prSet/>
      <dgm:spPr/>
      <dgm:t>
        <a:bodyPr/>
        <a:lstStyle/>
        <a:p>
          <a:endParaRPr lang="en-US"/>
        </a:p>
      </dgm:t>
    </dgm:pt>
    <dgm:pt modelId="{F21277A2-0BB6-6A41-B946-F14C78905F16}" type="sibTrans" cxnId="{9ABFFE2D-2746-044C-BB19-79D4AE1AAA22}">
      <dgm:prSet/>
      <dgm:spPr/>
      <dgm:t>
        <a:bodyPr/>
        <a:lstStyle/>
        <a:p>
          <a:endParaRPr lang="en-US"/>
        </a:p>
      </dgm:t>
    </dgm:pt>
    <dgm:pt modelId="{0EC62339-83FB-EA4C-8BEE-75434BE7F6D7}">
      <dgm:prSet/>
      <dgm:spPr/>
      <dgm:t>
        <a:bodyPr/>
        <a:lstStyle/>
        <a:p>
          <a:endParaRPr lang="en-US" dirty="0"/>
        </a:p>
      </dgm:t>
    </dgm:pt>
    <dgm:pt modelId="{30139C78-AA7D-2E42-B645-0D6889F1426C}" type="parTrans" cxnId="{72F45A2D-A5B6-A14B-BA81-95565B3FA020}">
      <dgm:prSet/>
      <dgm:spPr/>
      <dgm:t>
        <a:bodyPr/>
        <a:lstStyle/>
        <a:p>
          <a:endParaRPr lang="en-US"/>
        </a:p>
      </dgm:t>
    </dgm:pt>
    <dgm:pt modelId="{857F3990-D32B-BB47-985F-8BD96821EEB4}" type="sibTrans" cxnId="{72F45A2D-A5B6-A14B-BA81-95565B3FA020}">
      <dgm:prSet/>
      <dgm:spPr/>
      <dgm:t>
        <a:bodyPr/>
        <a:lstStyle/>
        <a:p>
          <a:endParaRPr lang="en-US"/>
        </a:p>
      </dgm:t>
    </dgm:pt>
    <dgm:pt modelId="{DED2482D-06C6-DA45-9A2B-0307A1ECDB94}" type="pres">
      <dgm:prSet presAssocID="{2DDE2642-1466-0649-95B4-31DD7DD042BF}" presName="Name0" presStyleCnt="0">
        <dgm:presLayoutVars>
          <dgm:dir/>
          <dgm:animLvl val="lvl"/>
          <dgm:resizeHandles val="exact"/>
        </dgm:presLayoutVars>
      </dgm:prSet>
      <dgm:spPr/>
    </dgm:pt>
    <dgm:pt modelId="{7D82D1D3-F781-AC40-BF4D-366AE8E323A3}" type="pres">
      <dgm:prSet presAssocID="{588B00D7-31DC-6F49-8398-ED796754F48C}" presName="Name8" presStyleCnt="0"/>
      <dgm:spPr/>
    </dgm:pt>
    <dgm:pt modelId="{D5853744-DA41-3E4D-88E4-A5A0CF4A9A51}" type="pres">
      <dgm:prSet presAssocID="{588B00D7-31DC-6F49-8398-ED796754F48C}" presName="level" presStyleLbl="node1" presStyleIdx="0" presStyleCnt="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971456-C088-FF4B-8EC2-740C8571ED9F}" type="pres">
      <dgm:prSet presAssocID="{588B00D7-31DC-6F49-8398-ED796754F48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5D2052-8EC9-C54E-9056-91858851C55B}" type="pres">
      <dgm:prSet presAssocID="{737EB24A-2113-684A-BB31-BE45673089DB}" presName="Name8" presStyleCnt="0"/>
      <dgm:spPr/>
    </dgm:pt>
    <dgm:pt modelId="{6DDF12FB-FC72-B94F-8211-EB15FEC68FC3}" type="pres">
      <dgm:prSet presAssocID="{737EB24A-2113-684A-BB31-BE45673089DB}" presName="level" presStyleLbl="node1" presStyleIdx="1" presStyleCnt="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7075EA-CA21-2448-9CB3-487F82A2AE9F}" type="pres">
      <dgm:prSet presAssocID="{737EB24A-2113-684A-BB31-BE45673089D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0070D0-B92C-B84E-87FD-B52101B89D1B}" type="pres">
      <dgm:prSet presAssocID="{630987BA-65B8-8E41-8512-3908FE096672}" presName="Name8" presStyleCnt="0"/>
      <dgm:spPr/>
    </dgm:pt>
    <dgm:pt modelId="{CE61BEA8-0656-5241-9216-5975256CBE61}" type="pres">
      <dgm:prSet presAssocID="{630987BA-65B8-8E41-8512-3908FE096672}" presName="level" presStyleLbl="node1" presStyleIdx="2" presStyleCnt="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93EDCA-4D8A-E441-824B-D528EFFE3C75}" type="pres">
      <dgm:prSet presAssocID="{630987BA-65B8-8E41-8512-3908FE09667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3A7DF7-BF08-124D-A15A-38818284F822}" type="pres">
      <dgm:prSet presAssocID="{F93C9390-010F-564B-A40D-A051CDF28616}" presName="Name8" presStyleCnt="0"/>
      <dgm:spPr/>
    </dgm:pt>
    <dgm:pt modelId="{44302C0A-1A36-B74A-AA08-28E5F8E7553E}" type="pres">
      <dgm:prSet presAssocID="{F93C9390-010F-564B-A40D-A051CDF28616}" presName="level" presStyleLbl="node1" presStyleIdx="3" presStyleCnt="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AA010E-B7F3-354C-905D-C2B685D90C6A}" type="pres">
      <dgm:prSet presAssocID="{F93C9390-010F-564B-A40D-A051CDF2861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3A8BA0-8398-D640-908F-BB2B97EAD40C}" type="pres">
      <dgm:prSet presAssocID="{6E2E2215-A84B-C84C-A29C-DA1EE5298271}" presName="Name8" presStyleCnt="0"/>
      <dgm:spPr/>
    </dgm:pt>
    <dgm:pt modelId="{11257D90-8870-C24A-9387-7EDB760EA04A}" type="pres">
      <dgm:prSet presAssocID="{6E2E2215-A84B-C84C-A29C-DA1EE5298271}" presName="level" presStyleLbl="node1" presStyleIdx="4" presStyleCnt="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46C434-4D27-8841-9DEC-E0667C1A791D}" type="pres">
      <dgm:prSet presAssocID="{6E2E2215-A84B-C84C-A29C-DA1EE529827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ED4D54-ADAD-2F46-AC75-D6319CB973BA}" type="pres">
      <dgm:prSet presAssocID="{0EC62339-83FB-EA4C-8BEE-75434BE7F6D7}" presName="Name8" presStyleCnt="0"/>
      <dgm:spPr/>
    </dgm:pt>
    <dgm:pt modelId="{92E281D7-D132-1445-9850-05C172BDF10C}" type="pres">
      <dgm:prSet presAssocID="{0EC62339-83FB-EA4C-8BEE-75434BE7F6D7}" presName="level" presStyleLbl="node1" presStyleIdx="5" presStyleCnt="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9E48E-3CC9-9747-8B6A-8B5AE88831AA}" type="pres">
      <dgm:prSet presAssocID="{0EC62339-83FB-EA4C-8BEE-75434BE7F6D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49C1A6-26F0-A24B-B006-05341A7D4AB6}" type="pres">
      <dgm:prSet presAssocID="{98E6857E-4729-BE46-BB25-3DA6FA1FF7C0}" presName="Name8" presStyleCnt="0"/>
      <dgm:spPr/>
    </dgm:pt>
    <dgm:pt modelId="{61C24166-3755-4741-89F8-C303FFEBD250}" type="pres">
      <dgm:prSet presAssocID="{98E6857E-4729-BE46-BB25-3DA6FA1FF7C0}" presName="level" presStyleLbl="node1" presStyleIdx="6" presStyleCnt="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FB4345-8A11-344F-9DED-3083782C3D67}" type="pres">
      <dgm:prSet presAssocID="{98E6857E-4729-BE46-BB25-3DA6FA1FF7C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C3519-1F96-9E4B-B1FD-58CE829E67A0}" type="pres">
      <dgm:prSet presAssocID="{32DC9C78-9DE4-074E-921A-0EB201ECBAC8}" presName="Name8" presStyleCnt="0"/>
      <dgm:spPr/>
    </dgm:pt>
    <dgm:pt modelId="{7B85C60A-33CA-0A4F-A813-624B4A9DADDD}" type="pres">
      <dgm:prSet presAssocID="{32DC9C78-9DE4-074E-921A-0EB201ECBAC8}" presName="level" presStyleLbl="node1" presStyleIdx="7" presStyleCnt="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BB1E73-EC8D-714F-B823-6AF2803B40AC}" type="pres">
      <dgm:prSet presAssocID="{32DC9C78-9DE4-074E-921A-0EB201ECBAC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BDE9F8-03C0-8C41-B8FE-37D370ACB402}" type="pres">
      <dgm:prSet presAssocID="{7C2EBC2E-B815-FA47-93F4-79C1FAF777F5}" presName="Name8" presStyleCnt="0"/>
      <dgm:spPr/>
    </dgm:pt>
    <dgm:pt modelId="{69D41CDF-B766-1447-8502-899ACF136A80}" type="pres">
      <dgm:prSet presAssocID="{7C2EBC2E-B815-FA47-93F4-79C1FAF777F5}" presName="level" presStyleLbl="node1" presStyleIdx="8" presStyleCnt="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98B7F5-DD45-AF4C-B431-1493815EE912}" type="pres">
      <dgm:prSet presAssocID="{7C2EBC2E-B815-FA47-93F4-79C1FAF777F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7D6AAB-4BCC-BC4B-B779-AAD16AA2B1B7}" type="pres">
      <dgm:prSet presAssocID="{F1B797BC-8242-F347-85E3-8FD0317E5688}" presName="Name8" presStyleCnt="0"/>
      <dgm:spPr/>
    </dgm:pt>
    <dgm:pt modelId="{848CF008-E327-9443-9042-D540676B88D5}" type="pres">
      <dgm:prSet presAssocID="{F1B797BC-8242-F347-85E3-8FD0317E5688}" presName="level" presStyleLbl="node1" presStyleIdx="9" presStyleCnt="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BD8BC0-54AF-794B-B0B4-6A33A4973AB9}" type="pres">
      <dgm:prSet presAssocID="{F1B797BC-8242-F347-85E3-8FD0317E568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34D39C-DA37-A248-B23B-CB8A72CD2D37}" type="pres">
      <dgm:prSet presAssocID="{A08068F3-0E50-E241-933D-55EF53020A0C}" presName="Name8" presStyleCnt="0"/>
      <dgm:spPr/>
    </dgm:pt>
    <dgm:pt modelId="{D9AD15C4-A95B-F641-8BDF-088574D8EB9C}" type="pres">
      <dgm:prSet presAssocID="{A08068F3-0E50-E241-933D-55EF53020A0C}" presName="level" presStyleLbl="node1" presStyleIdx="10" presStyleCnt="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EE443D-95B3-914B-90AC-8D9A1AC3962D}" type="pres">
      <dgm:prSet presAssocID="{A08068F3-0E50-E241-933D-55EF53020A0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2AC178-C2D0-1A47-BF96-9440150070BF}" type="pres">
      <dgm:prSet presAssocID="{E0C61F5E-0485-0746-8FAD-0D5F1C1418B3}" presName="Name8" presStyleCnt="0"/>
      <dgm:spPr/>
    </dgm:pt>
    <dgm:pt modelId="{26ADC5C2-D7BE-4341-BFEB-24F9A15CAF95}" type="pres">
      <dgm:prSet presAssocID="{E0C61F5E-0485-0746-8FAD-0D5F1C1418B3}" presName="level" presStyleLbl="node1" presStyleIdx="11" presStyleCnt="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E2BA62-993C-204F-87A3-8E189598F1CC}" type="pres">
      <dgm:prSet presAssocID="{E0C61F5E-0485-0746-8FAD-0D5F1C141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58FE41-BECE-A440-8E06-C0ACACF6F0AF}" type="pres">
      <dgm:prSet presAssocID="{D60E8CCC-5156-F741-B96B-B8BF7A2A0F9F}" presName="Name8" presStyleCnt="0"/>
      <dgm:spPr/>
    </dgm:pt>
    <dgm:pt modelId="{0E05958F-C7DF-6048-88F5-6ED7BBD1CBA1}" type="pres">
      <dgm:prSet presAssocID="{D60E8CCC-5156-F741-B96B-B8BF7A2A0F9F}" presName="level" presStyleLbl="node1" presStyleIdx="12" presStyleCnt="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EA3AF1-8A21-1141-B020-F04EAE1EEAB5}" type="pres">
      <dgm:prSet presAssocID="{D60E8CCC-5156-F741-B96B-B8BF7A2A0F9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B62D47-5C37-6743-BD21-D81A88E79D09}" type="presOf" srcId="{98E6857E-4729-BE46-BB25-3DA6FA1FF7C0}" destId="{56FB4345-8A11-344F-9DED-3083782C3D67}" srcOrd="1" destOrd="0" presId="urn:microsoft.com/office/officeart/2005/8/layout/pyramid3"/>
    <dgm:cxn modelId="{04ADAED8-2EA7-E042-899C-0C78F8741D27}" srcId="{2DDE2642-1466-0649-95B4-31DD7DD042BF}" destId="{588B00D7-31DC-6F49-8398-ED796754F48C}" srcOrd="0" destOrd="0" parTransId="{FA95B104-4452-3C44-80E5-13C6A53907BE}" sibTransId="{686604FA-E4B4-EB46-990B-8C19528C3D0C}"/>
    <dgm:cxn modelId="{C0D2A4B1-8120-1F4B-A71E-8A442551C729}" type="presOf" srcId="{D60E8CCC-5156-F741-B96B-B8BF7A2A0F9F}" destId="{0E05958F-C7DF-6048-88F5-6ED7BBD1CBA1}" srcOrd="0" destOrd="0" presId="urn:microsoft.com/office/officeart/2005/8/layout/pyramid3"/>
    <dgm:cxn modelId="{6CE1DC6D-2C63-C843-8A91-4F375790FDF6}" srcId="{2DDE2642-1466-0649-95B4-31DD7DD042BF}" destId="{32DC9C78-9DE4-074E-921A-0EB201ECBAC8}" srcOrd="7" destOrd="0" parTransId="{F9D90807-13B3-6947-8161-901FE57A85A1}" sibTransId="{8B81A67F-619D-B748-AC35-93E143DBC39B}"/>
    <dgm:cxn modelId="{17349C14-AE64-EC42-AFBF-8FAADB6F6D7B}" srcId="{2DDE2642-1466-0649-95B4-31DD7DD042BF}" destId="{7C2EBC2E-B815-FA47-93F4-79C1FAF777F5}" srcOrd="8" destOrd="0" parTransId="{47CBE0DB-B0E9-394A-9C57-2A861B3B5841}" sibTransId="{A46F74B5-157E-1340-9070-807760B48523}"/>
    <dgm:cxn modelId="{3C93FEFB-9419-434B-909F-67AAF9A31AFC}" srcId="{2DDE2642-1466-0649-95B4-31DD7DD042BF}" destId="{98E6857E-4729-BE46-BB25-3DA6FA1FF7C0}" srcOrd="6" destOrd="0" parTransId="{503E0467-166D-ED4B-A4F2-54263BD841F8}" sibTransId="{46D704EB-5C51-4C42-B38F-5EB5B0E0FA3B}"/>
    <dgm:cxn modelId="{73A19C2B-70A4-1647-ABBD-A8AC19DD592D}" type="presOf" srcId="{737EB24A-2113-684A-BB31-BE45673089DB}" destId="{7F7075EA-CA21-2448-9CB3-487F82A2AE9F}" srcOrd="1" destOrd="0" presId="urn:microsoft.com/office/officeart/2005/8/layout/pyramid3"/>
    <dgm:cxn modelId="{D0727376-BEBA-AF44-8E13-62549E466961}" type="presOf" srcId="{588B00D7-31DC-6F49-8398-ED796754F48C}" destId="{D5853744-DA41-3E4D-88E4-A5A0CF4A9A51}" srcOrd="0" destOrd="0" presId="urn:microsoft.com/office/officeart/2005/8/layout/pyramid3"/>
    <dgm:cxn modelId="{D8EF7CA5-FACA-3F44-9794-09054D6DF199}" srcId="{2DDE2642-1466-0649-95B4-31DD7DD042BF}" destId="{E0C61F5E-0485-0746-8FAD-0D5F1C1418B3}" srcOrd="11" destOrd="0" parTransId="{91D1BE37-6675-D04C-AA8E-6AC2E7A9C6F2}" sibTransId="{2A33C12F-C565-6E47-8D88-2CEF630AD17A}"/>
    <dgm:cxn modelId="{4A3D112F-FCF7-A945-BE92-FDE192C30B87}" type="presOf" srcId="{0EC62339-83FB-EA4C-8BEE-75434BE7F6D7}" destId="{92E281D7-D132-1445-9850-05C172BDF10C}" srcOrd="0" destOrd="0" presId="urn:microsoft.com/office/officeart/2005/8/layout/pyramid3"/>
    <dgm:cxn modelId="{05DD2A86-116A-144A-BB4B-D5F54F8540D4}" srcId="{2DDE2642-1466-0649-95B4-31DD7DD042BF}" destId="{F93C9390-010F-564B-A40D-A051CDF28616}" srcOrd="3" destOrd="0" parTransId="{15895CEC-3E28-9240-8FFE-C9E448BB0D48}" sibTransId="{8EF879BE-AB80-7147-9B4B-67ABC39482A4}"/>
    <dgm:cxn modelId="{72F45A2D-A5B6-A14B-BA81-95565B3FA020}" srcId="{2DDE2642-1466-0649-95B4-31DD7DD042BF}" destId="{0EC62339-83FB-EA4C-8BEE-75434BE7F6D7}" srcOrd="5" destOrd="0" parTransId="{30139C78-AA7D-2E42-B645-0D6889F1426C}" sibTransId="{857F3990-D32B-BB47-985F-8BD96821EEB4}"/>
    <dgm:cxn modelId="{DC675F2C-ECB1-7A40-B3D3-5E1700D6CB2A}" type="presOf" srcId="{E0C61F5E-0485-0746-8FAD-0D5F1C1418B3}" destId="{26ADC5C2-D7BE-4341-BFEB-24F9A15CAF95}" srcOrd="0" destOrd="0" presId="urn:microsoft.com/office/officeart/2005/8/layout/pyramid3"/>
    <dgm:cxn modelId="{9ABFFE2D-2746-044C-BB19-79D4AE1AAA22}" srcId="{2DDE2642-1466-0649-95B4-31DD7DD042BF}" destId="{6E2E2215-A84B-C84C-A29C-DA1EE5298271}" srcOrd="4" destOrd="0" parTransId="{2A215ACF-9708-2448-AA3C-FDDF6CB73A48}" sibTransId="{F21277A2-0BB6-6A41-B946-F14C78905F16}"/>
    <dgm:cxn modelId="{D0BE2130-3CED-EE45-9697-9607E8415DA0}" type="presOf" srcId="{A08068F3-0E50-E241-933D-55EF53020A0C}" destId="{74EE443D-95B3-914B-90AC-8D9A1AC3962D}" srcOrd="1" destOrd="0" presId="urn:microsoft.com/office/officeart/2005/8/layout/pyramid3"/>
    <dgm:cxn modelId="{62D61E15-19A7-604D-9234-575CED4BDB95}" type="presOf" srcId="{E0C61F5E-0485-0746-8FAD-0D5F1C1418B3}" destId="{29E2BA62-993C-204F-87A3-8E189598F1CC}" srcOrd="1" destOrd="0" presId="urn:microsoft.com/office/officeart/2005/8/layout/pyramid3"/>
    <dgm:cxn modelId="{4C162416-3054-1844-9A45-6E6C230FBC1F}" type="presOf" srcId="{F1B797BC-8242-F347-85E3-8FD0317E5688}" destId="{E4BD8BC0-54AF-794B-B0B4-6A33A4973AB9}" srcOrd="1" destOrd="0" presId="urn:microsoft.com/office/officeart/2005/8/layout/pyramid3"/>
    <dgm:cxn modelId="{9F105630-8EA9-6B4F-B027-9F985EEAC9C0}" type="presOf" srcId="{2DDE2642-1466-0649-95B4-31DD7DD042BF}" destId="{DED2482D-06C6-DA45-9A2B-0307A1ECDB94}" srcOrd="0" destOrd="0" presId="urn:microsoft.com/office/officeart/2005/8/layout/pyramid3"/>
    <dgm:cxn modelId="{04B4C8BB-4A05-9F4A-BF74-6D31994253DD}" type="presOf" srcId="{588B00D7-31DC-6F49-8398-ED796754F48C}" destId="{FC971456-C088-FF4B-8EC2-740C8571ED9F}" srcOrd="1" destOrd="0" presId="urn:microsoft.com/office/officeart/2005/8/layout/pyramid3"/>
    <dgm:cxn modelId="{0BC90DDF-A472-BF4B-A6EA-8F2DB1CA4982}" type="presOf" srcId="{737EB24A-2113-684A-BB31-BE45673089DB}" destId="{6DDF12FB-FC72-B94F-8211-EB15FEC68FC3}" srcOrd="0" destOrd="0" presId="urn:microsoft.com/office/officeart/2005/8/layout/pyramid3"/>
    <dgm:cxn modelId="{36A500DB-90E2-1C43-A276-A7B12715EB44}" type="presOf" srcId="{F93C9390-010F-564B-A40D-A051CDF28616}" destId="{C6AA010E-B7F3-354C-905D-C2B685D90C6A}" srcOrd="1" destOrd="0" presId="urn:microsoft.com/office/officeart/2005/8/layout/pyramid3"/>
    <dgm:cxn modelId="{F579658A-CEF5-5B4C-BEDE-0C588F338F5F}" type="presOf" srcId="{32DC9C78-9DE4-074E-921A-0EB201ECBAC8}" destId="{7B85C60A-33CA-0A4F-A813-624B4A9DADDD}" srcOrd="0" destOrd="0" presId="urn:microsoft.com/office/officeart/2005/8/layout/pyramid3"/>
    <dgm:cxn modelId="{9BC780C5-B99B-E94B-AFAF-D22867DE450A}" type="presOf" srcId="{F93C9390-010F-564B-A40D-A051CDF28616}" destId="{44302C0A-1A36-B74A-AA08-28E5F8E7553E}" srcOrd="0" destOrd="0" presId="urn:microsoft.com/office/officeart/2005/8/layout/pyramid3"/>
    <dgm:cxn modelId="{21417ECD-5202-ED45-A686-03B7A4EAC0CA}" type="presOf" srcId="{A08068F3-0E50-E241-933D-55EF53020A0C}" destId="{D9AD15C4-A95B-F641-8BDF-088574D8EB9C}" srcOrd="0" destOrd="0" presId="urn:microsoft.com/office/officeart/2005/8/layout/pyramid3"/>
    <dgm:cxn modelId="{B6C6EC5F-4211-4A46-9B98-7526830D0E9A}" type="presOf" srcId="{630987BA-65B8-8E41-8512-3908FE096672}" destId="{CE61BEA8-0656-5241-9216-5975256CBE61}" srcOrd="0" destOrd="0" presId="urn:microsoft.com/office/officeart/2005/8/layout/pyramid3"/>
    <dgm:cxn modelId="{3DDD51F8-68FC-E84C-AD4E-F1C55C24E7C2}" type="presOf" srcId="{630987BA-65B8-8E41-8512-3908FE096672}" destId="{0493EDCA-4D8A-E441-824B-D528EFFE3C75}" srcOrd="1" destOrd="0" presId="urn:microsoft.com/office/officeart/2005/8/layout/pyramid3"/>
    <dgm:cxn modelId="{BB2F2F2D-A625-314F-B466-0B1B9079A23A}" type="presOf" srcId="{32DC9C78-9DE4-074E-921A-0EB201ECBAC8}" destId="{5CBB1E73-EC8D-714F-B823-6AF2803B40AC}" srcOrd="1" destOrd="0" presId="urn:microsoft.com/office/officeart/2005/8/layout/pyramid3"/>
    <dgm:cxn modelId="{4D3AF543-E2D2-C347-9E10-5C45E2D64748}" srcId="{2DDE2642-1466-0649-95B4-31DD7DD042BF}" destId="{630987BA-65B8-8E41-8512-3908FE096672}" srcOrd="2" destOrd="0" parTransId="{9D8C67E1-8667-C140-9F59-4196C6F09763}" sibTransId="{76646F38-B35B-544F-8D34-053AAE4FEAE0}"/>
    <dgm:cxn modelId="{CD97A6C3-7BB9-4745-B445-C487A2166909}" srcId="{2DDE2642-1466-0649-95B4-31DD7DD042BF}" destId="{737EB24A-2113-684A-BB31-BE45673089DB}" srcOrd="1" destOrd="0" parTransId="{92514CAD-B909-4D4D-BF35-7D96816290B6}" sibTransId="{1630B675-15DF-0142-85CD-063F3A231EDC}"/>
    <dgm:cxn modelId="{279E2D82-3511-A94F-BA3E-3B1AC2B9DE5F}" srcId="{2DDE2642-1466-0649-95B4-31DD7DD042BF}" destId="{F1B797BC-8242-F347-85E3-8FD0317E5688}" srcOrd="9" destOrd="0" parTransId="{1C52B9B3-769E-D444-997C-1ED10D2E7361}" sibTransId="{0ECE067D-8F37-714F-9DF2-A679D647FC6E}"/>
    <dgm:cxn modelId="{2E5E198B-2259-3D4C-9964-E2094909F3C1}" type="presOf" srcId="{D60E8CCC-5156-F741-B96B-B8BF7A2A0F9F}" destId="{24EA3AF1-8A21-1141-B020-F04EAE1EEAB5}" srcOrd="1" destOrd="0" presId="urn:microsoft.com/office/officeart/2005/8/layout/pyramid3"/>
    <dgm:cxn modelId="{AFA76F04-0D24-FC42-99B9-BBE3CB832323}" type="presOf" srcId="{F1B797BC-8242-F347-85E3-8FD0317E5688}" destId="{848CF008-E327-9443-9042-D540676B88D5}" srcOrd="0" destOrd="0" presId="urn:microsoft.com/office/officeart/2005/8/layout/pyramid3"/>
    <dgm:cxn modelId="{FA312685-AB8E-9048-B332-368FB6690353}" type="presOf" srcId="{6E2E2215-A84B-C84C-A29C-DA1EE5298271}" destId="{11257D90-8870-C24A-9387-7EDB760EA04A}" srcOrd="0" destOrd="0" presId="urn:microsoft.com/office/officeart/2005/8/layout/pyramid3"/>
    <dgm:cxn modelId="{846C8D4B-ABF3-3844-80A3-E61B211822AB}" type="presOf" srcId="{7C2EBC2E-B815-FA47-93F4-79C1FAF777F5}" destId="{3898B7F5-DD45-AF4C-B431-1493815EE912}" srcOrd="1" destOrd="0" presId="urn:microsoft.com/office/officeart/2005/8/layout/pyramid3"/>
    <dgm:cxn modelId="{A6E73E68-A89E-3E48-9E50-30163E75E14A}" type="presOf" srcId="{7C2EBC2E-B815-FA47-93F4-79C1FAF777F5}" destId="{69D41CDF-B766-1447-8502-899ACF136A80}" srcOrd="0" destOrd="0" presId="urn:microsoft.com/office/officeart/2005/8/layout/pyramid3"/>
    <dgm:cxn modelId="{4E2DAEAA-FF0B-8743-9F0E-C0844192CF52}" type="presOf" srcId="{98E6857E-4729-BE46-BB25-3DA6FA1FF7C0}" destId="{61C24166-3755-4741-89F8-C303FFEBD250}" srcOrd="0" destOrd="0" presId="urn:microsoft.com/office/officeart/2005/8/layout/pyramid3"/>
    <dgm:cxn modelId="{2068AA9A-E0E1-E343-AF4A-0F86C4F659B2}" type="presOf" srcId="{6E2E2215-A84B-C84C-A29C-DA1EE5298271}" destId="{C346C434-4D27-8841-9DEC-E0667C1A791D}" srcOrd="1" destOrd="0" presId="urn:microsoft.com/office/officeart/2005/8/layout/pyramid3"/>
    <dgm:cxn modelId="{851FA312-994B-0341-B8D4-F4461A498368}" srcId="{2DDE2642-1466-0649-95B4-31DD7DD042BF}" destId="{A08068F3-0E50-E241-933D-55EF53020A0C}" srcOrd="10" destOrd="0" parTransId="{0E67F491-EEA2-F94E-8250-BE85FEFC1067}" sibTransId="{FD64B68E-A604-4842-B09C-CD16449F1BF6}"/>
    <dgm:cxn modelId="{5D702049-0BCA-3049-863D-F5FDDAF9668E}" type="presOf" srcId="{0EC62339-83FB-EA4C-8BEE-75434BE7F6D7}" destId="{7059E48E-3CC9-9747-8B6A-8B5AE88831AA}" srcOrd="1" destOrd="0" presId="urn:microsoft.com/office/officeart/2005/8/layout/pyramid3"/>
    <dgm:cxn modelId="{2CD2313C-C2BC-094B-9B61-4FD2583FCE21}" srcId="{2DDE2642-1466-0649-95B4-31DD7DD042BF}" destId="{D60E8CCC-5156-F741-B96B-B8BF7A2A0F9F}" srcOrd="12" destOrd="0" parTransId="{B65FCBCF-EEB3-8C42-9376-00399DF4CB81}" sibTransId="{5542517D-C695-054C-9A48-806C0913B021}"/>
    <dgm:cxn modelId="{92D58838-7ED8-8C47-8CB7-F34918EB248C}" type="presParOf" srcId="{DED2482D-06C6-DA45-9A2B-0307A1ECDB94}" destId="{7D82D1D3-F781-AC40-BF4D-366AE8E323A3}" srcOrd="0" destOrd="0" presId="urn:microsoft.com/office/officeart/2005/8/layout/pyramid3"/>
    <dgm:cxn modelId="{27291035-ECF9-3E4A-9E6C-0E492720E2BD}" type="presParOf" srcId="{7D82D1D3-F781-AC40-BF4D-366AE8E323A3}" destId="{D5853744-DA41-3E4D-88E4-A5A0CF4A9A51}" srcOrd="0" destOrd="0" presId="urn:microsoft.com/office/officeart/2005/8/layout/pyramid3"/>
    <dgm:cxn modelId="{EB4F76B5-FFF4-AF45-843B-A96CD11EBB93}" type="presParOf" srcId="{7D82D1D3-F781-AC40-BF4D-366AE8E323A3}" destId="{FC971456-C088-FF4B-8EC2-740C8571ED9F}" srcOrd="1" destOrd="0" presId="urn:microsoft.com/office/officeart/2005/8/layout/pyramid3"/>
    <dgm:cxn modelId="{D331239C-6C28-984D-9DA5-2CA92A3A76ED}" type="presParOf" srcId="{DED2482D-06C6-DA45-9A2B-0307A1ECDB94}" destId="{E55D2052-8EC9-C54E-9056-91858851C55B}" srcOrd="1" destOrd="0" presId="urn:microsoft.com/office/officeart/2005/8/layout/pyramid3"/>
    <dgm:cxn modelId="{312BA39F-89F2-E348-87CC-2038C5701D2D}" type="presParOf" srcId="{E55D2052-8EC9-C54E-9056-91858851C55B}" destId="{6DDF12FB-FC72-B94F-8211-EB15FEC68FC3}" srcOrd="0" destOrd="0" presId="urn:microsoft.com/office/officeart/2005/8/layout/pyramid3"/>
    <dgm:cxn modelId="{32C805F8-2849-964E-A41F-DFE1E2A83128}" type="presParOf" srcId="{E55D2052-8EC9-C54E-9056-91858851C55B}" destId="{7F7075EA-CA21-2448-9CB3-487F82A2AE9F}" srcOrd="1" destOrd="0" presId="urn:microsoft.com/office/officeart/2005/8/layout/pyramid3"/>
    <dgm:cxn modelId="{B4B87815-F3D5-F149-B994-A1A06EB4E9D1}" type="presParOf" srcId="{DED2482D-06C6-DA45-9A2B-0307A1ECDB94}" destId="{790070D0-B92C-B84E-87FD-B52101B89D1B}" srcOrd="2" destOrd="0" presId="urn:microsoft.com/office/officeart/2005/8/layout/pyramid3"/>
    <dgm:cxn modelId="{1DF4A2CC-504E-924C-8AB6-B840595FAD51}" type="presParOf" srcId="{790070D0-B92C-B84E-87FD-B52101B89D1B}" destId="{CE61BEA8-0656-5241-9216-5975256CBE61}" srcOrd="0" destOrd="0" presId="urn:microsoft.com/office/officeart/2005/8/layout/pyramid3"/>
    <dgm:cxn modelId="{C6333A1C-E609-C441-97BA-1AFCA53C74A3}" type="presParOf" srcId="{790070D0-B92C-B84E-87FD-B52101B89D1B}" destId="{0493EDCA-4D8A-E441-824B-D528EFFE3C75}" srcOrd="1" destOrd="0" presId="urn:microsoft.com/office/officeart/2005/8/layout/pyramid3"/>
    <dgm:cxn modelId="{1E91A99C-5241-F441-90C9-7BFDE9DCBCF5}" type="presParOf" srcId="{DED2482D-06C6-DA45-9A2B-0307A1ECDB94}" destId="{B73A7DF7-BF08-124D-A15A-38818284F822}" srcOrd="3" destOrd="0" presId="urn:microsoft.com/office/officeart/2005/8/layout/pyramid3"/>
    <dgm:cxn modelId="{CBDE62A6-EF32-7F41-AB95-A8C9F99455DD}" type="presParOf" srcId="{B73A7DF7-BF08-124D-A15A-38818284F822}" destId="{44302C0A-1A36-B74A-AA08-28E5F8E7553E}" srcOrd="0" destOrd="0" presId="urn:microsoft.com/office/officeart/2005/8/layout/pyramid3"/>
    <dgm:cxn modelId="{5302733C-AD43-A548-81DB-9A8992E2BB64}" type="presParOf" srcId="{B73A7DF7-BF08-124D-A15A-38818284F822}" destId="{C6AA010E-B7F3-354C-905D-C2B685D90C6A}" srcOrd="1" destOrd="0" presId="urn:microsoft.com/office/officeart/2005/8/layout/pyramid3"/>
    <dgm:cxn modelId="{F5ABDD1A-4A07-874D-822C-CE413613E3CE}" type="presParOf" srcId="{DED2482D-06C6-DA45-9A2B-0307A1ECDB94}" destId="{F83A8BA0-8398-D640-908F-BB2B97EAD40C}" srcOrd="4" destOrd="0" presId="urn:microsoft.com/office/officeart/2005/8/layout/pyramid3"/>
    <dgm:cxn modelId="{99F51217-D636-2248-9B36-DB8E9D30AE65}" type="presParOf" srcId="{F83A8BA0-8398-D640-908F-BB2B97EAD40C}" destId="{11257D90-8870-C24A-9387-7EDB760EA04A}" srcOrd="0" destOrd="0" presId="urn:microsoft.com/office/officeart/2005/8/layout/pyramid3"/>
    <dgm:cxn modelId="{52B98A4C-58B6-F443-9234-948AFA7041CA}" type="presParOf" srcId="{F83A8BA0-8398-D640-908F-BB2B97EAD40C}" destId="{C346C434-4D27-8841-9DEC-E0667C1A791D}" srcOrd="1" destOrd="0" presId="urn:microsoft.com/office/officeart/2005/8/layout/pyramid3"/>
    <dgm:cxn modelId="{A6F6A656-9788-6F4E-912A-84927BA69D24}" type="presParOf" srcId="{DED2482D-06C6-DA45-9A2B-0307A1ECDB94}" destId="{7DED4D54-ADAD-2F46-AC75-D6319CB973BA}" srcOrd="5" destOrd="0" presId="urn:microsoft.com/office/officeart/2005/8/layout/pyramid3"/>
    <dgm:cxn modelId="{906C8C08-3440-0242-BB05-9B513BDA37D3}" type="presParOf" srcId="{7DED4D54-ADAD-2F46-AC75-D6319CB973BA}" destId="{92E281D7-D132-1445-9850-05C172BDF10C}" srcOrd="0" destOrd="0" presId="urn:microsoft.com/office/officeart/2005/8/layout/pyramid3"/>
    <dgm:cxn modelId="{FE253A49-CC74-D846-928E-AA721AF43385}" type="presParOf" srcId="{7DED4D54-ADAD-2F46-AC75-D6319CB973BA}" destId="{7059E48E-3CC9-9747-8B6A-8B5AE88831AA}" srcOrd="1" destOrd="0" presId="urn:microsoft.com/office/officeart/2005/8/layout/pyramid3"/>
    <dgm:cxn modelId="{40BD212B-76A5-CC49-9AEC-A571A47EC24A}" type="presParOf" srcId="{DED2482D-06C6-DA45-9A2B-0307A1ECDB94}" destId="{5849C1A6-26F0-A24B-B006-05341A7D4AB6}" srcOrd="6" destOrd="0" presId="urn:microsoft.com/office/officeart/2005/8/layout/pyramid3"/>
    <dgm:cxn modelId="{07F801A6-E70D-514D-83B0-C4B59A25D4F9}" type="presParOf" srcId="{5849C1A6-26F0-A24B-B006-05341A7D4AB6}" destId="{61C24166-3755-4741-89F8-C303FFEBD250}" srcOrd="0" destOrd="0" presId="urn:microsoft.com/office/officeart/2005/8/layout/pyramid3"/>
    <dgm:cxn modelId="{A947DA97-E593-E940-AE4F-4762E879E618}" type="presParOf" srcId="{5849C1A6-26F0-A24B-B006-05341A7D4AB6}" destId="{56FB4345-8A11-344F-9DED-3083782C3D67}" srcOrd="1" destOrd="0" presId="urn:microsoft.com/office/officeart/2005/8/layout/pyramid3"/>
    <dgm:cxn modelId="{6AD5CBD2-D672-574D-898B-E2FBE93F602C}" type="presParOf" srcId="{DED2482D-06C6-DA45-9A2B-0307A1ECDB94}" destId="{E3FC3519-1F96-9E4B-B1FD-58CE829E67A0}" srcOrd="7" destOrd="0" presId="urn:microsoft.com/office/officeart/2005/8/layout/pyramid3"/>
    <dgm:cxn modelId="{F75EB4FC-6CC0-AF4F-B190-3B7201802BDD}" type="presParOf" srcId="{E3FC3519-1F96-9E4B-B1FD-58CE829E67A0}" destId="{7B85C60A-33CA-0A4F-A813-624B4A9DADDD}" srcOrd="0" destOrd="0" presId="urn:microsoft.com/office/officeart/2005/8/layout/pyramid3"/>
    <dgm:cxn modelId="{47E5BDA1-6F67-0A42-9E3C-EE9171979069}" type="presParOf" srcId="{E3FC3519-1F96-9E4B-B1FD-58CE829E67A0}" destId="{5CBB1E73-EC8D-714F-B823-6AF2803B40AC}" srcOrd="1" destOrd="0" presId="urn:microsoft.com/office/officeart/2005/8/layout/pyramid3"/>
    <dgm:cxn modelId="{6655EE81-491A-1A4F-8338-ACBB7F4F0A8C}" type="presParOf" srcId="{DED2482D-06C6-DA45-9A2B-0307A1ECDB94}" destId="{EABDE9F8-03C0-8C41-B8FE-37D370ACB402}" srcOrd="8" destOrd="0" presId="urn:microsoft.com/office/officeart/2005/8/layout/pyramid3"/>
    <dgm:cxn modelId="{E3636C5D-872E-7F48-BE84-FFF0D89A2348}" type="presParOf" srcId="{EABDE9F8-03C0-8C41-B8FE-37D370ACB402}" destId="{69D41CDF-B766-1447-8502-899ACF136A80}" srcOrd="0" destOrd="0" presId="urn:microsoft.com/office/officeart/2005/8/layout/pyramid3"/>
    <dgm:cxn modelId="{393F3C64-519E-0E4A-A2DA-08BE44DBE98C}" type="presParOf" srcId="{EABDE9F8-03C0-8C41-B8FE-37D370ACB402}" destId="{3898B7F5-DD45-AF4C-B431-1493815EE912}" srcOrd="1" destOrd="0" presId="urn:microsoft.com/office/officeart/2005/8/layout/pyramid3"/>
    <dgm:cxn modelId="{2F2E943C-18DC-3F4E-9B01-866DC39D1C31}" type="presParOf" srcId="{DED2482D-06C6-DA45-9A2B-0307A1ECDB94}" destId="{B77D6AAB-4BCC-BC4B-B779-AAD16AA2B1B7}" srcOrd="9" destOrd="0" presId="urn:microsoft.com/office/officeart/2005/8/layout/pyramid3"/>
    <dgm:cxn modelId="{0A982271-A590-FB4D-9245-D2B6C7E0E14F}" type="presParOf" srcId="{B77D6AAB-4BCC-BC4B-B779-AAD16AA2B1B7}" destId="{848CF008-E327-9443-9042-D540676B88D5}" srcOrd="0" destOrd="0" presId="urn:microsoft.com/office/officeart/2005/8/layout/pyramid3"/>
    <dgm:cxn modelId="{8C8D975E-75BD-D74A-AF8D-9198BB4F6D73}" type="presParOf" srcId="{B77D6AAB-4BCC-BC4B-B779-AAD16AA2B1B7}" destId="{E4BD8BC0-54AF-794B-B0B4-6A33A4973AB9}" srcOrd="1" destOrd="0" presId="urn:microsoft.com/office/officeart/2005/8/layout/pyramid3"/>
    <dgm:cxn modelId="{8BFD7706-348F-D44A-BAEB-C33D6A20DD2D}" type="presParOf" srcId="{DED2482D-06C6-DA45-9A2B-0307A1ECDB94}" destId="{CC34D39C-DA37-A248-B23B-CB8A72CD2D37}" srcOrd="10" destOrd="0" presId="urn:microsoft.com/office/officeart/2005/8/layout/pyramid3"/>
    <dgm:cxn modelId="{49659EBB-333E-5947-AF2D-DF2220EF52A7}" type="presParOf" srcId="{CC34D39C-DA37-A248-B23B-CB8A72CD2D37}" destId="{D9AD15C4-A95B-F641-8BDF-088574D8EB9C}" srcOrd="0" destOrd="0" presId="urn:microsoft.com/office/officeart/2005/8/layout/pyramid3"/>
    <dgm:cxn modelId="{E976F469-3D7D-134B-8518-66EC90E5BC56}" type="presParOf" srcId="{CC34D39C-DA37-A248-B23B-CB8A72CD2D37}" destId="{74EE443D-95B3-914B-90AC-8D9A1AC3962D}" srcOrd="1" destOrd="0" presId="urn:microsoft.com/office/officeart/2005/8/layout/pyramid3"/>
    <dgm:cxn modelId="{C901B1A1-F447-D140-9091-655DFB0E4358}" type="presParOf" srcId="{DED2482D-06C6-DA45-9A2B-0307A1ECDB94}" destId="{782AC178-C2D0-1A47-BF96-9440150070BF}" srcOrd="11" destOrd="0" presId="urn:microsoft.com/office/officeart/2005/8/layout/pyramid3"/>
    <dgm:cxn modelId="{3F70418D-4CC3-5F4F-A7EB-C569101A27E0}" type="presParOf" srcId="{782AC178-C2D0-1A47-BF96-9440150070BF}" destId="{26ADC5C2-D7BE-4341-BFEB-24F9A15CAF95}" srcOrd="0" destOrd="0" presId="urn:microsoft.com/office/officeart/2005/8/layout/pyramid3"/>
    <dgm:cxn modelId="{1E23E41A-3B66-B342-BB45-DECC282B0485}" type="presParOf" srcId="{782AC178-C2D0-1A47-BF96-9440150070BF}" destId="{29E2BA62-993C-204F-87A3-8E189598F1CC}" srcOrd="1" destOrd="0" presId="urn:microsoft.com/office/officeart/2005/8/layout/pyramid3"/>
    <dgm:cxn modelId="{6258C2AF-8767-6C4E-9D49-46E769D120D9}" type="presParOf" srcId="{DED2482D-06C6-DA45-9A2B-0307A1ECDB94}" destId="{8A58FE41-BECE-A440-8E06-C0ACACF6F0AF}" srcOrd="12" destOrd="0" presId="urn:microsoft.com/office/officeart/2005/8/layout/pyramid3"/>
    <dgm:cxn modelId="{F6FCDED2-211D-D944-865F-AE5872A71CB0}" type="presParOf" srcId="{8A58FE41-BECE-A440-8E06-C0ACACF6F0AF}" destId="{0E05958F-C7DF-6048-88F5-6ED7BBD1CBA1}" srcOrd="0" destOrd="0" presId="urn:microsoft.com/office/officeart/2005/8/layout/pyramid3"/>
    <dgm:cxn modelId="{C3230D18-F447-1442-978E-DFA843564299}" type="presParOf" srcId="{8A58FE41-BECE-A440-8E06-C0ACACF6F0AF}" destId="{24EA3AF1-8A21-1141-B020-F04EAE1EEAB5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247BE-BC25-4721-A310-78E5C8330F0A}">
      <dsp:nvSpPr>
        <dsp:cNvPr id="0" name=""/>
        <dsp:cNvSpPr/>
      </dsp:nvSpPr>
      <dsp:spPr>
        <a:xfrm rot="10800000">
          <a:off x="0" y="0"/>
          <a:ext cx="4470516" cy="933089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1466" tIns="87630" rIns="163576" bIns="87630" numCol="1" spcCol="1270" anchor="ctr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Calibri" pitchFamily="34" charset="0"/>
              <a:cs typeface="Times New Roman" pitchFamily="18" charset="0"/>
            </a:rPr>
            <a:t>Abdullah Al Nayim</a:t>
          </a:r>
          <a:r>
            <a:rPr lang="en-US" sz="2300" kern="1200" dirty="0">
              <a:latin typeface="Calibri" pitchFamily="34" charset="0"/>
              <a:cs typeface="Times New Roman" pitchFamily="18" charset="0"/>
            </a:rPr>
            <a:t/>
          </a:r>
          <a:br>
            <a:rPr lang="en-US" sz="2300" kern="1200" dirty="0">
              <a:latin typeface="Calibri" pitchFamily="34" charset="0"/>
              <a:cs typeface="Times New Roman" pitchFamily="18" charset="0"/>
            </a:rPr>
          </a:br>
          <a:r>
            <a:rPr lang="en-US" sz="2300" kern="1200" dirty="0" smtClean="0">
              <a:latin typeface="Calibri" pitchFamily="34" charset="0"/>
              <a:cs typeface="Times New Roman" pitchFamily="18" charset="0"/>
            </a:rPr>
            <a:t>CSE 063 07519</a:t>
          </a:r>
          <a:endParaRPr lang="en-US" sz="2300" kern="1200" dirty="0">
            <a:latin typeface="Calibri" pitchFamily="34" charset="0"/>
            <a:cs typeface="Times New Roman" pitchFamily="18" charset="0"/>
          </a:endParaRPr>
        </a:p>
      </dsp:txBody>
      <dsp:txXfrm rot="10800000">
        <a:off x="45549" y="45549"/>
        <a:ext cx="4379418" cy="841991"/>
      </dsp:txXfrm>
    </dsp:sp>
    <dsp:sp modelId="{8E31F2EA-A3BC-4D2D-A18F-06E0BFC445CD}">
      <dsp:nvSpPr>
        <dsp:cNvPr id="0" name=""/>
        <dsp:cNvSpPr/>
      </dsp:nvSpPr>
      <dsp:spPr>
        <a:xfrm>
          <a:off x="0" y="0"/>
          <a:ext cx="933089" cy="93308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F53A9E-DA6C-4484-8F64-34FF536FC242}">
      <dsp:nvSpPr>
        <dsp:cNvPr id="0" name=""/>
        <dsp:cNvSpPr/>
      </dsp:nvSpPr>
      <dsp:spPr>
        <a:xfrm rot="10800000">
          <a:off x="0" y="1225857"/>
          <a:ext cx="4470516" cy="933089"/>
        </a:xfrm>
        <a:prstGeom prst="flowChartAlternateProcess">
          <a:avLst/>
        </a:prstGeom>
        <a:gradFill rotWithShape="0">
          <a:gsLst>
            <a:gs pos="0">
              <a:schemeClr val="accent2">
                <a:hueOff val="-3760695"/>
                <a:satOff val="846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760695"/>
                <a:satOff val="846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760695"/>
                <a:satOff val="846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1466" tIns="87630" rIns="163576" bIns="87630" numCol="1" spcCol="1270" anchor="ctr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Calibri" pitchFamily="34" charset="0"/>
              <a:cs typeface="Times New Roman" pitchFamily="18" charset="0"/>
            </a:rPr>
            <a:t>Sanzida Islam Suchi</a:t>
          </a:r>
          <a:br>
            <a:rPr lang="en-US" sz="2300" kern="1200" dirty="0" smtClean="0">
              <a:latin typeface="Calibri" pitchFamily="34" charset="0"/>
              <a:cs typeface="Times New Roman" pitchFamily="18" charset="0"/>
            </a:rPr>
          </a:br>
          <a:r>
            <a:rPr lang="en-US" sz="2300" kern="1200" dirty="0" smtClean="0">
              <a:latin typeface="Calibri" pitchFamily="34" charset="0"/>
              <a:cs typeface="Times New Roman" pitchFamily="18" charset="0"/>
            </a:rPr>
            <a:t>CSE 063 07514</a:t>
          </a:r>
          <a:endParaRPr lang="en-US" sz="2300" kern="1200" dirty="0"/>
        </a:p>
      </dsp:txBody>
      <dsp:txXfrm rot="10800000">
        <a:off x="45549" y="1271406"/>
        <a:ext cx="4379418" cy="841991"/>
      </dsp:txXfrm>
    </dsp:sp>
    <dsp:sp modelId="{18A11D58-6496-48E0-BA4E-2FA4C39CCBE2}">
      <dsp:nvSpPr>
        <dsp:cNvPr id="0" name=""/>
        <dsp:cNvSpPr/>
      </dsp:nvSpPr>
      <dsp:spPr>
        <a:xfrm>
          <a:off x="282266" y="1211805"/>
          <a:ext cx="933089" cy="933089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F76432B-43AC-442D-A9DB-1D153885FCF6}">
      <dsp:nvSpPr>
        <dsp:cNvPr id="0" name=""/>
        <dsp:cNvSpPr/>
      </dsp:nvSpPr>
      <dsp:spPr>
        <a:xfrm rot="10800000">
          <a:off x="681414" y="2423610"/>
          <a:ext cx="3789100" cy="933089"/>
        </a:xfrm>
        <a:prstGeom prst="flowChartAlternateProcess">
          <a:avLst/>
        </a:prstGeom>
        <a:gradFill rotWithShape="0">
          <a:gsLst>
            <a:gs pos="0">
              <a:schemeClr val="accent2">
                <a:hueOff val="-7521390"/>
                <a:satOff val="1692"/>
                <a:lumOff val="-98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521390"/>
                <a:satOff val="1692"/>
                <a:lumOff val="-98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521390"/>
                <a:satOff val="1692"/>
                <a:lumOff val="-98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1466" tIns="87630" rIns="163576" bIns="87630" numCol="1" spcCol="1270" anchor="ctr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Calibri" pitchFamily="34" charset="0"/>
              <a:cs typeface="Times New Roman" pitchFamily="18" charset="0"/>
            </a:rPr>
            <a:t>Md. Nur-E-Alam Shikdar</a:t>
          </a:r>
          <a:br>
            <a:rPr lang="en-US" sz="2300" kern="1200" dirty="0" smtClean="0">
              <a:latin typeface="Calibri" pitchFamily="34" charset="0"/>
              <a:cs typeface="Times New Roman" pitchFamily="18" charset="0"/>
            </a:rPr>
          </a:br>
          <a:r>
            <a:rPr lang="en-US" sz="2300" kern="1200" dirty="0" smtClean="0">
              <a:latin typeface="Calibri" pitchFamily="34" charset="0"/>
              <a:cs typeface="Times New Roman" pitchFamily="18" charset="0"/>
            </a:rPr>
            <a:t>CSE 063 07431</a:t>
          </a:r>
          <a:endParaRPr lang="en-US" sz="2300" kern="1200" dirty="0"/>
        </a:p>
      </dsp:txBody>
      <dsp:txXfrm rot="10800000">
        <a:off x="726963" y="2469159"/>
        <a:ext cx="3698002" cy="841991"/>
      </dsp:txXfrm>
    </dsp:sp>
    <dsp:sp modelId="{6DE02BCA-B1BD-4023-BC29-E8B664BCBF1A}">
      <dsp:nvSpPr>
        <dsp:cNvPr id="0" name=""/>
        <dsp:cNvSpPr/>
      </dsp:nvSpPr>
      <dsp:spPr>
        <a:xfrm>
          <a:off x="311487" y="2423428"/>
          <a:ext cx="933089" cy="933089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4C4C5-4D33-EA48-9458-B0EB5BAA5E8C}">
      <dsp:nvSpPr>
        <dsp:cNvPr id="0" name=""/>
        <dsp:cNvSpPr/>
      </dsp:nvSpPr>
      <dsp:spPr>
        <a:xfrm>
          <a:off x="1119611" y="190"/>
          <a:ext cx="2725638" cy="163538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Interview</a:t>
          </a:r>
          <a:endParaRPr lang="en-US" sz="2800" b="1" kern="1200" dirty="0"/>
        </a:p>
      </dsp:txBody>
      <dsp:txXfrm>
        <a:off x="1199444" y="80023"/>
        <a:ext cx="2565972" cy="1475717"/>
      </dsp:txXfrm>
    </dsp:sp>
    <dsp:sp modelId="{D9165971-A17F-8743-B4B4-A611943C3BF1}">
      <dsp:nvSpPr>
        <dsp:cNvPr id="0" name=""/>
        <dsp:cNvSpPr/>
      </dsp:nvSpPr>
      <dsp:spPr>
        <a:xfrm>
          <a:off x="4117814" y="190"/>
          <a:ext cx="2725638" cy="1635383"/>
        </a:xfrm>
        <a:prstGeom prst="roundRect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Questionnaires </a:t>
          </a:r>
          <a:endParaRPr lang="en-US" sz="2800" b="1" kern="1200" dirty="0"/>
        </a:p>
      </dsp:txBody>
      <dsp:txXfrm>
        <a:off x="4197647" y="80023"/>
        <a:ext cx="2565972" cy="1475717"/>
      </dsp:txXfrm>
    </dsp:sp>
    <dsp:sp modelId="{35F65327-ED28-4D37-A182-6D884F3A4C22}">
      <dsp:nvSpPr>
        <dsp:cNvPr id="0" name=""/>
        <dsp:cNvSpPr/>
      </dsp:nvSpPr>
      <dsp:spPr>
        <a:xfrm>
          <a:off x="2618713" y="1908137"/>
          <a:ext cx="2725638" cy="1635383"/>
        </a:xfrm>
        <a:prstGeom prst="roundRect">
          <a:avLst/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Investigations </a:t>
          </a:r>
          <a:endParaRPr lang="en-US" sz="2800" b="1" kern="1200" dirty="0"/>
        </a:p>
      </dsp:txBody>
      <dsp:txXfrm>
        <a:off x="2698546" y="1987970"/>
        <a:ext cx="2565972" cy="14757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53744-DA41-3E4D-88E4-A5A0CF4A9A51}">
      <dsp:nvSpPr>
        <dsp:cNvPr id="0" name=""/>
        <dsp:cNvSpPr/>
      </dsp:nvSpPr>
      <dsp:spPr>
        <a:xfrm rot="10800000">
          <a:off x="0" y="0"/>
          <a:ext cx="3489435" cy="416820"/>
        </a:xfrm>
        <a:prstGeom prst="trapezoid">
          <a:avLst>
            <a:gd name="adj" fmla="val 32198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 rot="-10800000">
        <a:off x="610651" y="0"/>
        <a:ext cx="2268133" cy="416820"/>
      </dsp:txXfrm>
    </dsp:sp>
    <dsp:sp modelId="{6DDF12FB-FC72-B94F-8211-EB15FEC68FC3}">
      <dsp:nvSpPr>
        <dsp:cNvPr id="0" name=""/>
        <dsp:cNvSpPr/>
      </dsp:nvSpPr>
      <dsp:spPr>
        <a:xfrm rot="10800000">
          <a:off x="134209" y="416820"/>
          <a:ext cx="3221017" cy="416820"/>
        </a:xfrm>
        <a:prstGeom prst="trapezoid">
          <a:avLst>
            <a:gd name="adj" fmla="val 32198"/>
          </a:avLst>
        </a:prstGeom>
        <a:solidFill>
          <a:schemeClr val="accent2">
            <a:hueOff val="-626783"/>
            <a:satOff val="141"/>
            <a:lumOff val="-81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 rot="-10800000">
        <a:off x="697887" y="416820"/>
        <a:ext cx="2093661" cy="416820"/>
      </dsp:txXfrm>
    </dsp:sp>
    <dsp:sp modelId="{CE61BEA8-0656-5241-9216-5975256CBE61}">
      <dsp:nvSpPr>
        <dsp:cNvPr id="0" name=""/>
        <dsp:cNvSpPr/>
      </dsp:nvSpPr>
      <dsp:spPr>
        <a:xfrm rot="10800000">
          <a:off x="268418" y="833641"/>
          <a:ext cx="2952599" cy="416820"/>
        </a:xfrm>
        <a:prstGeom prst="trapezoid">
          <a:avLst>
            <a:gd name="adj" fmla="val 32198"/>
          </a:avLst>
        </a:prstGeom>
        <a:solidFill>
          <a:schemeClr val="accent2">
            <a:hueOff val="-1253565"/>
            <a:satOff val="282"/>
            <a:lumOff val="-163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 rot="-10800000">
        <a:off x="785123" y="833641"/>
        <a:ext cx="1919189" cy="416820"/>
      </dsp:txXfrm>
    </dsp:sp>
    <dsp:sp modelId="{44302C0A-1A36-B74A-AA08-28E5F8E7553E}">
      <dsp:nvSpPr>
        <dsp:cNvPr id="0" name=""/>
        <dsp:cNvSpPr/>
      </dsp:nvSpPr>
      <dsp:spPr>
        <a:xfrm rot="10800000">
          <a:off x="402627" y="1250461"/>
          <a:ext cx="2684181" cy="416820"/>
        </a:xfrm>
        <a:prstGeom prst="trapezoid">
          <a:avLst>
            <a:gd name="adj" fmla="val 32198"/>
          </a:avLst>
        </a:prstGeom>
        <a:solidFill>
          <a:schemeClr val="accent2">
            <a:hueOff val="-1880348"/>
            <a:satOff val="423"/>
            <a:lumOff val="-245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 rot="-10800000">
        <a:off x="872359" y="1250461"/>
        <a:ext cx="1744718" cy="416820"/>
      </dsp:txXfrm>
    </dsp:sp>
    <dsp:sp modelId="{11257D90-8870-C24A-9387-7EDB760EA04A}">
      <dsp:nvSpPr>
        <dsp:cNvPr id="0" name=""/>
        <dsp:cNvSpPr/>
      </dsp:nvSpPr>
      <dsp:spPr>
        <a:xfrm rot="10800000">
          <a:off x="536836" y="1667282"/>
          <a:ext cx="2415763" cy="416820"/>
        </a:xfrm>
        <a:prstGeom prst="trapezoid">
          <a:avLst>
            <a:gd name="adj" fmla="val 32198"/>
          </a:avLst>
        </a:prstGeom>
        <a:solidFill>
          <a:schemeClr val="accent2">
            <a:hueOff val="-2507130"/>
            <a:satOff val="564"/>
            <a:lumOff val="-326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 rot="-10800000">
        <a:off x="959594" y="1667282"/>
        <a:ext cx="1570246" cy="416820"/>
      </dsp:txXfrm>
    </dsp:sp>
    <dsp:sp modelId="{92E281D7-D132-1445-9850-05C172BDF10C}">
      <dsp:nvSpPr>
        <dsp:cNvPr id="0" name=""/>
        <dsp:cNvSpPr/>
      </dsp:nvSpPr>
      <dsp:spPr>
        <a:xfrm rot="10800000">
          <a:off x="671045" y="2084102"/>
          <a:ext cx="2147345" cy="416820"/>
        </a:xfrm>
        <a:prstGeom prst="trapezoid">
          <a:avLst>
            <a:gd name="adj" fmla="val 32198"/>
          </a:avLst>
        </a:prstGeom>
        <a:solidFill>
          <a:schemeClr val="accent2">
            <a:hueOff val="-3133913"/>
            <a:satOff val="705"/>
            <a:lumOff val="-408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 rot="-10800000">
        <a:off x="1046830" y="2084102"/>
        <a:ext cx="1395774" cy="416820"/>
      </dsp:txXfrm>
    </dsp:sp>
    <dsp:sp modelId="{61C24166-3755-4741-89F8-C303FFEBD250}">
      <dsp:nvSpPr>
        <dsp:cNvPr id="0" name=""/>
        <dsp:cNvSpPr/>
      </dsp:nvSpPr>
      <dsp:spPr>
        <a:xfrm rot="10800000">
          <a:off x="805254" y="2500923"/>
          <a:ext cx="1878927" cy="416820"/>
        </a:xfrm>
        <a:prstGeom prst="trapezoid">
          <a:avLst>
            <a:gd name="adj" fmla="val 32198"/>
          </a:avLst>
        </a:prstGeom>
        <a:solidFill>
          <a:schemeClr val="accent2">
            <a:hueOff val="-3760695"/>
            <a:satOff val="846"/>
            <a:lumOff val="-490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 rot="-10800000">
        <a:off x="1134066" y="2500923"/>
        <a:ext cx="1221302" cy="416820"/>
      </dsp:txXfrm>
    </dsp:sp>
    <dsp:sp modelId="{7B85C60A-33CA-0A4F-A813-624B4A9DADDD}">
      <dsp:nvSpPr>
        <dsp:cNvPr id="0" name=""/>
        <dsp:cNvSpPr/>
      </dsp:nvSpPr>
      <dsp:spPr>
        <a:xfrm rot="10800000">
          <a:off x="939463" y="2917743"/>
          <a:ext cx="1610508" cy="416820"/>
        </a:xfrm>
        <a:prstGeom prst="trapezoid">
          <a:avLst>
            <a:gd name="adj" fmla="val 32198"/>
          </a:avLst>
        </a:prstGeom>
        <a:solidFill>
          <a:schemeClr val="accent2">
            <a:hueOff val="-4387478"/>
            <a:satOff val="987"/>
            <a:lumOff val="-571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 rot="-10800000">
        <a:off x="1221302" y="2917743"/>
        <a:ext cx="1046830" cy="416820"/>
      </dsp:txXfrm>
    </dsp:sp>
    <dsp:sp modelId="{69D41CDF-B766-1447-8502-899ACF136A80}">
      <dsp:nvSpPr>
        <dsp:cNvPr id="0" name=""/>
        <dsp:cNvSpPr/>
      </dsp:nvSpPr>
      <dsp:spPr>
        <a:xfrm rot="10800000">
          <a:off x="1073672" y="3334564"/>
          <a:ext cx="1342090" cy="416820"/>
        </a:xfrm>
        <a:prstGeom prst="trapezoid">
          <a:avLst>
            <a:gd name="adj" fmla="val 32198"/>
          </a:avLst>
        </a:prstGeom>
        <a:solidFill>
          <a:schemeClr val="accent2">
            <a:hueOff val="-5014260"/>
            <a:satOff val="1128"/>
            <a:lumOff val="-653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 rot="-10800000">
        <a:off x="1308538" y="3334564"/>
        <a:ext cx="872359" cy="416820"/>
      </dsp:txXfrm>
    </dsp:sp>
    <dsp:sp modelId="{848CF008-E327-9443-9042-D540676B88D5}">
      <dsp:nvSpPr>
        <dsp:cNvPr id="0" name=""/>
        <dsp:cNvSpPr/>
      </dsp:nvSpPr>
      <dsp:spPr>
        <a:xfrm rot="10800000">
          <a:off x="1207881" y="3751384"/>
          <a:ext cx="1073672" cy="416820"/>
        </a:xfrm>
        <a:prstGeom prst="trapezoid">
          <a:avLst>
            <a:gd name="adj" fmla="val 32198"/>
          </a:avLst>
        </a:prstGeom>
        <a:solidFill>
          <a:schemeClr val="accent2">
            <a:hueOff val="-5641043"/>
            <a:satOff val="1269"/>
            <a:lumOff val="-735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 rot="-10800000">
        <a:off x="1395774" y="3751384"/>
        <a:ext cx="697887" cy="416820"/>
      </dsp:txXfrm>
    </dsp:sp>
    <dsp:sp modelId="{D9AD15C4-A95B-F641-8BDF-088574D8EB9C}">
      <dsp:nvSpPr>
        <dsp:cNvPr id="0" name=""/>
        <dsp:cNvSpPr/>
      </dsp:nvSpPr>
      <dsp:spPr>
        <a:xfrm rot="10800000">
          <a:off x="1342090" y="4168205"/>
          <a:ext cx="805254" cy="416820"/>
        </a:xfrm>
        <a:prstGeom prst="trapezoid">
          <a:avLst>
            <a:gd name="adj" fmla="val 32198"/>
          </a:avLst>
        </a:prstGeom>
        <a:solidFill>
          <a:schemeClr val="accent2">
            <a:hueOff val="-6267825"/>
            <a:satOff val="1410"/>
            <a:lumOff val="-8169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 rot="-10800000">
        <a:off x="1483010" y="4168205"/>
        <a:ext cx="523415" cy="416820"/>
      </dsp:txXfrm>
    </dsp:sp>
    <dsp:sp modelId="{26ADC5C2-D7BE-4341-BFEB-24F9A15CAF95}">
      <dsp:nvSpPr>
        <dsp:cNvPr id="0" name=""/>
        <dsp:cNvSpPr/>
      </dsp:nvSpPr>
      <dsp:spPr>
        <a:xfrm rot="10800000">
          <a:off x="1476299" y="4585025"/>
          <a:ext cx="536836" cy="416820"/>
        </a:xfrm>
        <a:prstGeom prst="trapezoid">
          <a:avLst>
            <a:gd name="adj" fmla="val 32198"/>
          </a:avLst>
        </a:prstGeom>
        <a:solidFill>
          <a:schemeClr val="accent2">
            <a:hueOff val="-6894608"/>
            <a:satOff val="1551"/>
            <a:lumOff val="-8986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 rot="-10800000">
        <a:off x="1570246" y="4585025"/>
        <a:ext cx="348943" cy="416820"/>
      </dsp:txXfrm>
    </dsp:sp>
    <dsp:sp modelId="{0E05958F-C7DF-6048-88F5-6ED7BBD1CBA1}">
      <dsp:nvSpPr>
        <dsp:cNvPr id="0" name=""/>
        <dsp:cNvSpPr/>
      </dsp:nvSpPr>
      <dsp:spPr>
        <a:xfrm rot="10800000">
          <a:off x="1610508" y="5001846"/>
          <a:ext cx="268418" cy="416820"/>
        </a:xfrm>
        <a:prstGeom prst="trapezoid">
          <a:avLst>
            <a:gd name="adj" fmla="val 50000"/>
          </a:avLst>
        </a:prstGeom>
        <a:solidFill>
          <a:schemeClr val="accent2">
            <a:hueOff val="-7521390"/>
            <a:satOff val="1692"/>
            <a:lumOff val="-9803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 rot="-10800000">
        <a:off x="1610508" y="5001846"/>
        <a:ext cx="268418" cy="416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7B041-2E47-3240-B47C-2E10367DE31D}" type="datetimeFigureOut">
              <a:rPr lang="en-US" smtClean="0"/>
              <a:pPr/>
              <a:t>9/21/2019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3F9FD-9C4E-CD4E-B9BA-15CF2B0F0A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3F9FD-9C4E-CD4E-B9BA-15CF2B0F0AA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5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3F9FD-9C4E-CD4E-B9BA-15CF2B0F0AA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3F9FD-9C4E-CD4E-B9BA-15CF2B0F0AA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3F9FD-9C4E-CD4E-B9BA-15CF2B0F0AA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3F9FD-9C4E-CD4E-B9BA-15CF2B0F0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3F9FD-9C4E-CD4E-B9BA-15CF2B0F0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3F9FD-9C4E-CD4E-B9BA-15CF2B0F0AA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3F9FD-9C4E-CD4E-B9BA-15CF2B0F0AA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oking up to clouds and blue sky surrounded by glass-walled building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4895" y="1"/>
            <a:ext cx="7317105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171" y="685802"/>
            <a:ext cx="3963432" cy="47243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171" y="5410200"/>
            <a:ext cx="3963432" cy="762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 December 2016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0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88092" y="685800"/>
            <a:ext cx="1295738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171" y="685800"/>
            <a:ext cx="9476721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172" y="2590800"/>
            <a:ext cx="8231743" cy="2819400"/>
          </a:xfrm>
        </p:spPr>
        <p:txBody>
          <a:bodyPr anchor="b">
            <a:norm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584" y="5410200"/>
            <a:ext cx="8233331" cy="762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 December 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4150" y="685800"/>
            <a:ext cx="503051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321" y="685800"/>
            <a:ext cx="5030509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 December 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4001" y="685800"/>
            <a:ext cx="503051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4001" y="1676400"/>
            <a:ext cx="503051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3320" y="685800"/>
            <a:ext cx="503051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731" y="1676400"/>
            <a:ext cx="503051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 December 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 December 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 December 2016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4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172" y="685800"/>
            <a:ext cx="3963432" cy="472440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483" y="685800"/>
            <a:ext cx="6705917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171" y="5410200"/>
            <a:ext cx="3963432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 December 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172" y="685800"/>
            <a:ext cx="3963432" cy="4724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6483" y="685800"/>
            <a:ext cx="6707347" cy="5486400"/>
          </a:xfr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171" y="5410200"/>
            <a:ext cx="3963432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 December 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105400"/>
            <a:ext cx="1097423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4150" y="685801"/>
            <a:ext cx="1028968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C8C8C"/>
                </a:solidFill>
              </a:defRPr>
            </a:lvl1pPr>
          </a:lstStyle>
          <a:p>
            <a:r>
              <a:rPr lang="en-US"/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C8C8C"/>
                </a:solidFill>
              </a:defRPr>
            </a:lvl1pPr>
          </a:lstStyle>
          <a:p>
            <a:r>
              <a:rPr lang="en-US"/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C8C8C"/>
                </a:solidFill>
              </a:defRPr>
            </a:lvl1pPr>
          </a:lstStyle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00984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-28794" y="-281353"/>
            <a:ext cx="4824536" cy="274319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rgbClr val="002060"/>
                </a:solidFill>
                <a:latin typeface="Cambria" panose="02040503050406030204" pitchFamily="18" charset="0"/>
              </a:rPr>
              <a:t>Presented By</a:t>
            </a:r>
            <a:endParaRPr lang="en-US" sz="4000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0795105"/>
              </p:ext>
            </p:extLst>
          </p:nvPr>
        </p:nvGraphicFramePr>
        <p:xfrm>
          <a:off x="253218" y="2819017"/>
          <a:ext cx="4470515" cy="3356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17B6E89-6474-4AB4-90D5-2C2FB4120F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ltGray">
          <a:xfrm>
            <a:off x="4795742" y="0"/>
            <a:ext cx="7396258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Cambria" pitchFamily="18" charset="0"/>
                <a:cs typeface="Times New Roman" pitchFamily="18" charset="0"/>
              </a:rPr>
              <a:t>Hello Doctor </a:t>
            </a:r>
            <a:r>
              <a:rPr lang="en-US" b="1" dirty="0" smtClean="0">
                <a:solidFill>
                  <a:srgbClr val="00B0F0"/>
                </a:solidFill>
                <a:latin typeface="Cambria" pitchFamily="18" charset="0"/>
                <a:cs typeface="Times New Roman" pitchFamily="18" charset="0"/>
              </a:rPr>
              <a:t/>
            </a:r>
            <a:br>
              <a:rPr lang="en-US" b="1" dirty="0" smtClean="0">
                <a:solidFill>
                  <a:srgbClr val="00B0F0"/>
                </a:solidFill>
                <a:latin typeface="Cambria" pitchFamily="18" charset="0"/>
                <a:cs typeface="Times New Roman" pitchFamily="18" charset="0"/>
              </a:rPr>
            </a:br>
            <a:r>
              <a:rPr lang="en-US" sz="3200" b="1" dirty="0" smtClean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Complete Online Medical Support 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5801"/>
            <a:ext cx="12192000" cy="106680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Survey Questions</a:t>
            </a:r>
            <a:endParaRPr lang="en-US" sz="48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92625"/>
            <a:ext cx="10289680" cy="4190999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en-US" dirty="0" smtClean="0">
              <a:solidFill>
                <a:schemeClr val="tx2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b="1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 Number of Questions : </a:t>
            </a:r>
            <a:r>
              <a:rPr lang="en-US" b="1" dirty="0" smtClean="0">
                <a:solidFill>
                  <a:srgbClr val="0070C0"/>
                </a:solidFill>
                <a:latin typeface="Cambria" charset="0"/>
                <a:ea typeface="Cambria" charset="0"/>
                <a:cs typeface="Cambria" charset="0"/>
              </a:rPr>
              <a:t>09</a:t>
            </a:r>
          </a:p>
          <a:p>
            <a:pPr>
              <a:buNone/>
            </a:pPr>
            <a:endParaRPr lang="en-US" dirty="0">
              <a:solidFill>
                <a:schemeClr val="tx2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b="1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Question </a:t>
            </a:r>
            <a:r>
              <a:rPr lang="en-US" b="1" dirty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Type</a:t>
            </a:r>
            <a:r>
              <a:rPr lang="en-US" dirty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: </a:t>
            </a:r>
            <a:r>
              <a:rPr lang="en-US" b="1" dirty="0">
                <a:solidFill>
                  <a:srgbClr val="0070C0"/>
                </a:solidFill>
                <a:latin typeface="Cambria" charset="0"/>
                <a:ea typeface="Cambria" charset="0"/>
                <a:cs typeface="Cambria" charset="0"/>
              </a:rPr>
              <a:t>Specific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858000"/>
            <a:ext cx="2844800" cy="365125"/>
          </a:xfrm>
        </p:spPr>
        <p:txBody>
          <a:bodyPr/>
          <a:lstStyle/>
          <a:p>
            <a:r>
              <a:rPr lang="en-US">
                <a:latin typeface="Cambria" charset="0"/>
                <a:ea typeface="Cambria" charset="0"/>
                <a:cs typeface="Cambria" charset="0"/>
              </a:rPr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7040562"/>
            <a:ext cx="3860800" cy="365125"/>
          </a:xfrm>
        </p:spPr>
        <p:txBody>
          <a:bodyPr/>
          <a:lstStyle/>
          <a:p>
            <a:r>
              <a:rPr lang="en-US">
                <a:latin typeface="Cambria" charset="0"/>
                <a:ea typeface="Cambria" charset="0"/>
                <a:cs typeface="Cambria" charset="0"/>
              </a:rPr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8542" y="-896471"/>
            <a:ext cx="2844800" cy="365125"/>
          </a:xfrm>
        </p:spPr>
        <p:txBody>
          <a:bodyPr/>
          <a:lstStyle/>
          <a:p>
            <a:fld id="{B32DEC5C-7076-8346-B055-4495176649DC}" type="slidenum">
              <a:rPr lang="en-US" smtClean="0">
                <a:latin typeface="Cambria" charset="0"/>
                <a:ea typeface="Cambria" charset="0"/>
                <a:cs typeface="Cambria" charset="0"/>
              </a:rPr>
              <a:pPr/>
              <a:t>10</a:t>
            </a:fld>
            <a:endParaRPr lang="en-US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42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638800"/>
            <a:ext cx="12192000" cy="106680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Survey Questions</a:t>
            </a:r>
            <a:endParaRPr lang="en-US" sz="48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7404847"/>
            <a:ext cx="2844800" cy="365125"/>
          </a:xfrm>
        </p:spPr>
        <p:txBody>
          <a:bodyPr/>
          <a:lstStyle/>
          <a:p>
            <a:r>
              <a:rPr lang="en-US" dirty="0">
                <a:latin typeface="Cambria" charset="0"/>
                <a:ea typeface="Cambria" charset="0"/>
                <a:cs typeface="Cambria" charset="0"/>
              </a:rPr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52471" y="7404847"/>
            <a:ext cx="3860800" cy="365125"/>
          </a:xfrm>
        </p:spPr>
        <p:txBody>
          <a:bodyPr/>
          <a:lstStyle/>
          <a:p>
            <a:r>
              <a:rPr lang="en-US" dirty="0">
                <a:latin typeface="Cambria" charset="0"/>
                <a:ea typeface="Cambria" charset="0"/>
                <a:cs typeface="Cambria" charset="0"/>
              </a:rPr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08140" y="7222284"/>
            <a:ext cx="2844800" cy="365125"/>
          </a:xfrm>
        </p:spPr>
        <p:txBody>
          <a:bodyPr/>
          <a:lstStyle/>
          <a:p>
            <a:fld id="{B32DEC5C-7076-8346-B055-4495176649DC}" type="slidenum">
              <a:rPr lang="en-US" smtClean="0">
                <a:latin typeface="Cambria" charset="0"/>
                <a:ea typeface="Cambria" charset="0"/>
                <a:cs typeface="Cambria" charset="0"/>
              </a:rPr>
              <a:pPr/>
              <a:t>11</a:t>
            </a:fld>
            <a:endParaRPr lang="en-US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9" name="Picture 8" descr="q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3966"/>
            <a:ext cx="4435571" cy="5105400"/>
          </a:xfrm>
          <a:prstGeom prst="rect">
            <a:avLst/>
          </a:prstGeom>
        </p:spPr>
      </p:pic>
      <p:pic>
        <p:nvPicPr>
          <p:cNvPr id="12" name="Picture 11" descr="Qui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206" y="287932"/>
            <a:ext cx="4062969" cy="49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3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638800"/>
            <a:ext cx="12192000" cy="106680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Survey Questions</a:t>
            </a:r>
            <a:endParaRPr lang="en-US" sz="48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7404847"/>
            <a:ext cx="2844800" cy="365125"/>
          </a:xfrm>
        </p:spPr>
        <p:txBody>
          <a:bodyPr/>
          <a:lstStyle/>
          <a:p>
            <a:r>
              <a:rPr lang="en-US" dirty="0">
                <a:latin typeface="Cambria" charset="0"/>
                <a:ea typeface="Cambria" charset="0"/>
                <a:cs typeface="Cambria" charset="0"/>
              </a:rPr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52471" y="7404847"/>
            <a:ext cx="3860800" cy="365125"/>
          </a:xfrm>
        </p:spPr>
        <p:txBody>
          <a:bodyPr/>
          <a:lstStyle/>
          <a:p>
            <a:r>
              <a:rPr lang="en-US" dirty="0">
                <a:latin typeface="Cambria" charset="0"/>
                <a:ea typeface="Cambria" charset="0"/>
                <a:cs typeface="Cambria" charset="0"/>
              </a:rPr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08140" y="7222284"/>
            <a:ext cx="2844800" cy="365125"/>
          </a:xfrm>
        </p:spPr>
        <p:txBody>
          <a:bodyPr/>
          <a:lstStyle/>
          <a:p>
            <a:fld id="{B32DEC5C-7076-8346-B055-4495176649DC}" type="slidenum">
              <a:rPr lang="en-US" smtClean="0">
                <a:latin typeface="Cambria" charset="0"/>
                <a:ea typeface="Cambria" charset="0"/>
                <a:cs typeface="Cambria" charset="0"/>
              </a:rPr>
              <a:pPr/>
              <a:t>12</a:t>
            </a:fld>
            <a:endParaRPr lang="en-US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10" name="Picture 9" descr="qu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2" y="1"/>
            <a:ext cx="4606217" cy="5638800"/>
          </a:xfrm>
          <a:prstGeom prst="rect">
            <a:avLst/>
          </a:prstGeom>
        </p:spPr>
      </p:pic>
      <p:pic>
        <p:nvPicPr>
          <p:cNvPr id="11" name="Picture 10" descr="q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347" y="1"/>
            <a:ext cx="4849367" cy="56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3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05400"/>
            <a:ext cx="12192000" cy="106680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800" dirty="0" smtClean="0">
                <a:latin typeface="Cambria" charset="0"/>
                <a:ea typeface="Cambria" charset="0"/>
                <a:cs typeface="Cambria" charset="0"/>
              </a:rPr>
              <a:t>Survey Results</a:t>
            </a:r>
            <a:endParaRPr lang="en-US" sz="48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7466400"/>
            <a:ext cx="2844800" cy="365125"/>
          </a:xfrm>
        </p:spPr>
        <p:txBody>
          <a:bodyPr/>
          <a:lstStyle/>
          <a:p>
            <a:r>
              <a:rPr lang="en-US" dirty="0">
                <a:latin typeface="Cambria" charset="0"/>
                <a:ea typeface="Cambria" charset="0"/>
                <a:cs typeface="Cambria" charset="0"/>
              </a:rPr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98684" y="7434169"/>
            <a:ext cx="3860800" cy="365125"/>
          </a:xfrm>
        </p:spPr>
        <p:txBody>
          <a:bodyPr/>
          <a:lstStyle/>
          <a:p>
            <a:r>
              <a:rPr lang="en-US">
                <a:latin typeface="Cambria" charset="0"/>
                <a:ea typeface="Cambria" charset="0"/>
                <a:cs typeface="Cambria" charset="0"/>
              </a:rPr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188" y="7189401"/>
            <a:ext cx="2844800" cy="365125"/>
          </a:xfrm>
        </p:spPr>
        <p:txBody>
          <a:bodyPr/>
          <a:lstStyle/>
          <a:p>
            <a:fld id="{B32DEC5C-7076-8346-B055-4495176649DC}" type="slidenum">
              <a:rPr lang="en-US" smtClean="0">
                <a:latin typeface="Cambria" charset="0"/>
                <a:ea typeface="Cambria" charset="0"/>
                <a:cs typeface="Cambria" charset="0"/>
              </a:rPr>
              <a:pPr/>
              <a:t>13</a:t>
            </a:fld>
            <a:endParaRPr lang="en-US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821158" y="7554526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32DEC5C-7076-8346-B055-4495176649DC}" type="slidenum">
              <a:rPr lang="en-US" sz="1200" smtClean="0">
                <a:solidFill>
                  <a:srgbClr val="8C8C8C"/>
                </a:solidFill>
                <a:latin typeface="Cambria" charset="0"/>
                <a:ea typeface="Cambria" charset="0"/>
                <a:cs typeface="Cambria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lang="en-US" dirty="0"/>
          </a:p>
        </p:txBody>
      </p:sp>
      <p:pic>
        <p:nvPicPr>
          <p:cNvPr id="10" name="Content Placeholder 9" descr="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813" y="84139"/>
            <a:ext cx="9710931" cy="5021262"/>
          </a:xfrm>
        </p:spPr>
      </p:pic>
      <p:sp>
        <p:nvSpPr>
          <p:cNvPr id="25602" name="AutoShape 2" descr="Forms response chart. Question title: What is your profession? . Number of responses: 34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7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C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394" y="-29686"/>
            <a:ext cx="9212947" cy="513508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7398310"/>
            <a:ext cx="2844800" cy="365125"/>
          </a:xfrm>
        </p:spPr>
        <p:txBody>
          <a:bodyPr/>
          <a:lstStyle/>
          <a:p>
            <a:r>
              <a:rPr lang="en-US" dirty="0" smtClean="0"/>
              <a:t>10 December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7580872"/>
            <a:ext cx="3860800" cy="365125"/>
          </a:xfrm>
        </p:spPr>
        <p:txBody>
          <a:bodyPr/>
          <a:lstStyle/>
          <a:p>
            <a:r>
              <a:rPr lang="en-US" dirty="0" smtClean="0"/>
              <a:t>QUEST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105400"/>
            <a:ext cx="12192000" cy="1066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Survey Results (Continued)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Cambria" charset="0"/>
              <a:ea typeface="Cambria" charset="0"/>
              <a:cs typeface="Cambria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C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717" y="-76170"/>
            <a:ext cx="9287435" cy="518157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7434169"/>
            <a:ext cx="2844800" cy="365125"/>
          </a:xfrm>
        </p:spPr>
        <p:txBody>
          <a:bodyPr/>
          <a:lstStyle/>
          <a:p>
            <a:r>
              <a:rPr lang="en-US" dirty="0" smtClean="0"/>
              <a:t>10 December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7251606"/>
            <a:ext cx="3860800" cy="365125"/>
          </a:xfrm>
        </p:spPr>
        <p:txBody>
          <a:bodyPr/>
          <a:lstStyle/>
          <a:p>
            <a:r>
              <a:rPr lang="en-US" dirty="0" smtClean="0"/>
              <a:t>QUEST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105400"/>
            <a:ext cx="12192000" cy="1066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r>
              <a:rPr lang="en-US" sz="4800" dirty="0" smtClean="0">
                <a:latin typeface="Cambria" charset="0"/>
                <a:ea typeface="Cambria" charset="0"/>
                <a:cs typeface="Cambria" charset="0"/>
              </a:rPr>
              <a:t> Survey Results (Continued)</a:t>
            </a:r>
            <a:endParaRPr lang="en-US" sz="48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6987" y="5105400"/>
            <a:ext cx="11935013" cy="1066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r>
              <a:rPr lang="en-US" sz="4800" dirty="0" smtClean="0">
                <a:latin typeface="Cambria" charset="0"/>
                <a:ea typeface="Cambria" charset="0"/>
                <a:cs typeface="Cambria" charset="0"/>
              </a:rPr>
              <a:t> Survey Results (Continued)</a:t>
            </a:r>
            <a:endParaRPr lang="en-US" sz="4800" dirty="0">
              <a:latin typeface="Cambria" charset="0"/>
              <a:ea typeface="Cambria" charset="0"/>
              <a:cs typeface="Cambria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C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1929" y="-54759"/>
            <a:ext cx="9484659" cy="522971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 December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QUEST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105400"/>
            <a:ext cx="12192000" cy="1066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r>
              <a:rPr lang="en-US" sz="4800" dirty="0" smtClean="0">
                <a:latin typeface="Cambria" charset="0"/>
                <a:ea typeface="Cambria" charset="0"/>
                <a:cs typeface="Cambria" charset="0"/>
              </a:rPr>
              <a:t> Survey Results (Continued)</a:t>
            </a:r>
            <a:endParaRPr lang="en-US" sz="4800" dirty="0">
              <a:latin typeface="Cambria" charset="0"/>
              <a:ea typeface="Cambria" charset="0"/>
              <a:cs typeface="Cambria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C5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4706" y="-69618"/>
            <a:ext cx="9556376" cy="571524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4753" y="6858000"/>
            <a:ext cx="2844800" cy="365125"/>
          </a:xfrm>
        </p:spPr>
        <p:txBody>
          <a:bodyPr/>
          <a:lstStyle/>
          <a:p>
            <a:r>
              <a:rPr lang="en-US" smtClean="0"/>
              <a:t>10 December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54400" y="6858000"/>
            <a:ext cx="3860800" cy="365125"/>
          </a:xfrm>
        </p:spPr>
        <p:txBody>
          <a:bodyPr/>
          <a:lstStyle/>
          <a:p>
            <a:r>
              <a:rPr lang="en-US" smtClean="0"/>
              <a:t>QUEST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105400"/>
            <a:ext cx="12192000" cy="1066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r>
              <a:rPr lang="en-US" sz="4800" dirty="0" smtClean="0">
                <a:latin typeface="Cambria" charset="0"/>
                <a:ea typeface="Cambria" charset="0"/>
                <a:cs typeface="Cambria" charset="0"/>
              </a:rPr>
              <a:t> Survey Results (Continued)</a:t>
            </a:r>
            <a:endParaRPr lang="en-US" sz="4800" dirty="0">
              <a:latin typeface="Cambria" charset="0"/>
              <a:ea typeface="Cambria" charset="0"/>
              <a:cs typeface="Cambria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C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423" y="0"/>
            <a:ext cx="9545879" cy="513651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7040562"/>
            <a:ext cx="2844800" cy="365125"/>
          </a:xfrm>
        </p:spPr>
        <p:txBody>
          <a:bodyPr/>
          <a:lstStyle/>
          <a:p>
            <a:r>
              <a:rPr lang="en-US" smtClean="0"/>
              <a:t>10 December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858000"/>
            <a:ext cx="3860800" cy="365125"/>
          </a:xfrm>
        </p:spPr>
        <p:txBody>
          <a:bodyPr/>
          <a:lstStyle/>
          <a:p>
            <a:r>
              <a:rPr lang="en-US" dirty="0" smtClean="0"/>
              <a:t>QUEST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105400"/>
            <a:ext cx="12192000" cy="1066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r>
              <a:rPr lang="en-US" sz="4800" dirty="0" smtClean="0">
                <a:latin typeface="Cambria" charset="0"/>
                <a:ea typeface="Cambria" charset="0"/>
                <a:cs typeface="Cambria" charset="0"/>
              </a:rPr>
              <a:t> Survey Results (Continued)</a:t>
            </a:r>
            <a:endParaRPr lang="en-US" sz="4800" dirty="0">
              <a:latin typeface="Cambria" charset="0"/>
              <a:ea typeface="Cambria" charset="0"/>
              <a:cs typeface="Cambria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c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918" y="-1"/>
            <a:ext cx="10560208" cy="539675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1317436"/>
          </a:xfrm>
        </p:spPr>
        <p:txBody>
          <a:bodyPr/>
          <a:lstStyle/>
          <a:p>
            <a:r>
              <a:rPr lang="en-US" dirty="0" smtClean="0"/>
              <a:t>10 December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7308663"/>
            <a:ext cx="3860800" cy="365125"/>
          </a:xfrm>
        </p:spPr>
        <p:txBody>
          <a:bodyPr/>
          <a:lstStyle/>
          <a:p>
            <a:r>
              <a:rPr lang="en-US" dirty="0" smtClean="0"/>
              <a:t>QUEST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105400"/>
            <a:ext cx="12448987" cy="1066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r>
              <a:rPr lang="en-US" sz="4800" dirty="0" smtClean="0">
                <a:latin typeface="Cambria" charset="0"/>
                <a:ea typeface="Cambria" charset="0"/>
                <a:cs typeface="Cambria" charset="0"/>
              </a:rPr>
              <a:t> Survey Results (Continued)</a:t>
            </a:r>
            <a:endParaRPr lang="en-US" sz="4800" dirty="0">
              <a:latin typeface="Cambria" charset="0"/>
              <a:ea typeface="Cambria" charset="0"/>
              <a:cs typeface="Cambria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Information Gathering &amp; Interview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4150" y="391887"/>
            <a:ext cx="10289680" cy="448491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Objectives </a:t>
            </a:r>
            <a:endParaRPr lang="en-US" sz="48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Construct meaningful interview questions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Understanding the client &amp; organization’s view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Understanding the current system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Requirement </a:t>
            </a:r>
            <a:r>
              <a:rPr lang="en-US" dirty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&amp; features Analysis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Creating Use case diagram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Creating data flow diagram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9 September 2019</a:t>
            </a:r>
            <a:endParaRPr lang="en-US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2</a:t>
            </a:r>
            <a:endParaRPr lang="en-US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43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C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1" y="394447"/>
            <a:ext cx="10251476" cy="543411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 December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QUEST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6987" y="5105400"/>
            <a:ext cx="12192000" cy="1066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r>
              <a:rPr lang="en-US" sz="4800" dirty="0" smtClean="0">
                <a:latin typeface="Cambria" charset="0"/>
                <a:ea typeface="Cambria" charset="0"/>
                <a:cs typeface="Cambria" charset="0"/>
              </a:rPr>
              <a:t> Survey Results (Continued)</a:t>
            </a:r>
            <a:endParaRPr lang="en-US" sz="4800" dirty="0">
              <a:latin typeface="Cambria" charset="0"/>
              <a:ea typeface="Cambria" charset="0"/>
              <a:cs typeface="Cambria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C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695" y="27144"/>
            <a:ext cx="10022540" cy="510003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 December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QUEST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6987" y="5105400"/>
            <a:ext cx="12192000" cy="1066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r>
              <a:rPr lang="en-US" sz="4800" dirty="0" smtClean="0">
                <a:latin typeface="Cambria" charset="0"/>
                <a:ea typeface="Cambria" charset="0"/>
                <a:cs typeface="Cambria" charset="0"/>
              </a:rPr>
              <a:t> Survey Results (Continued)</a:t>
            </a:r>
            <a:endParaRPr lang="en-US" sz="4800" dirty="0">
              <a:latin typeface="Cambria" charset="0"/>
              <a:ea typeface="Cambria" charset="0"/>
              <a:cs typeface="Cambria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824" y="1017843"/>
            <a:ext cx="7835153" cy="76165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Investigations </a:t>
            </a:r>
            <a:br>
              <a:rPr lang="en-US" b="1" dirty="0">
                <a:solidFill>
                  <a:srgbClr val="002060"/>
                </a:solidFill>
              </a:rPr>
            </a:b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856" y="1779495"/>
            <a:ext cx="10289680" cy="419099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Almost 80% hospital do not have an active  system of  doctors appointment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More than 48% people suffered  when tried to make an appointment by phone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More than 88% people suffered  when tried to make an appointment </a:t>
            </a:r>
            <a:r>
              <a:rPr lang="en-U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physically at the hospital .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Less than 5% hospitals have a web based doctor’s appointment system .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>
              <a:buFont typeface="Wingdings" pitchFamily="2" charset="2"/>
              <a:buChar char="v"/>
            </a:pP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 December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QUEST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5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Cambria" charset="0"/>
                <a:ea typeface="Cambria" charset="0"/>
                <a:cs typeface="Cambria" charset="0"/>
              </a:rPr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Cambria" charset="0"/>
                <a:ea typeface="Cambria" charset="0"/>
                <a:cs typeface="Cambria" charset="0"/>
              </a:rPr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charset="0"/>
                <a:ea typeface="Cambria" charset="0"/>
                <a:cs typeface="Cambria" charset="0"/>
              </a:rPr>
              <a:pPr/>
              <a:t>23</a:t>
            </a:fld>
            <a:endParaRPr lang="en-US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9" name="Content Placeholder 8" descr="Captur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9663" y="0"/>
            <a:ext cx="12311663" cy="7126942"/>
          </a:xfrm>
        </p:spPr>
      </p:pic>
    </p:spTree>
    <p:extLst>
      <p:ext uri="{BB962C8B-B14F-4D97-AF65-F5344CB8AC3E}">
        <p14:creationId xmlns:p14="http://schemas.microsoft.com/office/powerpoint/2010/main" val="149555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Cambria" charset="0"/>
                <a:ea typeface="Cambria" charset="0"/>
                <a:cs typeface="Cambria" charset="0"/>
              </a:rPr>
              <a:t>Questionnaires &amp; Interview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For information gathering we have chosen </a:t>
            </a:r>
            <a:r>
              <a:rPr lang="en-US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three </a:t>
            </a:r>
            <a:r>
              <a:rPr lang="en-US" dirty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methods</a:t>
            </a:r>
            <a:r>
              <a:rPr lang="en-US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.</a:t>
            </a:r>
            <a:endParaRPr lang="en-US" dirty="0">
              <a:solidFill>
                <a:schemeClr val="tx2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904039"/>
            <a:ext cx="2844800" cy="365125"/>
          </a:xfrm>
        </p:spPr>
        <p:txBody>
          <a:bodyPr/>
          <a:lstStyle/>
          <a:p>
            <a:r>
              <a:rPr lang="en-US" dirty="0">
                <a:latin typeface="Cambria" charset="0"/>
                <a:ea typeface="Cambria" charset="0"/>
                <a:cs typeface="Cambria" charset="0"/>
              </a:rPr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flipH="1" flipV="1">
            <a:off x="-1281724" y="2952943"/>
            <a:ext cx="353256" cy="594996"/>
          </a:xfrm>
        </p:spPr>
        <p:txBody>
          <a:bodyPr/>
          <a:lstStyle/>
          <a:p>
            <a:endParaRPr lang="en-US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030" y="6173789"/>
            <a:ext cx="2844800" cy="365125"/>
          </a:xfrm>
        </p:spPr>
        <p:txBody>
          <a:bodyPr/>
          <a:lstStyle/>
          <a:p>
            <a:fld id="{B32DEC5C-7076-8346-B055-4495176649DC}" type="slidenum">
              <a:rPr lang="en-US" smtClean="0">
                <a:latin typeface="Cambria" charset="0"/>
                <a:ea typeface="Cambria" charset="0"/>
                <a:cs typeface="Cambria" charset="0"/>
              </a:rPr>
              <a:pPr/>
              <a:t>3</a:t>
            </a:fld>
            <a:endParaRPr lang="en-US" dirty="0">
              <a:latin typeface="Cambria" charset="0"/>
              <a:ea typeface="Cambria" charset="0"/>
              <a:cs typeface="Cambria" charset="0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743503815"/>
              </p:ext>
            </p:extLst>
          </p:nvPr>
        </p:nvGraphicFramePr>
        <p:xfrm>
          <a:off x="1971303" y="1377537"/>
          <a:ext cx="7963065" cy="3543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51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654677"/>
            <a:ext cx="12192000" cy="106680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Interview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4868" y="685801"/>
            <a:ext cx="5168962" cy="419099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Interview structure was Funnel </a:t>
            </a:r>
            <a:r>
              <a:rPr lang="en-US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type.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5 </a:t>
            </a:r>
            <a:r>
              <a:rPr lang="en-US" dirty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open ended question in </a:t>
            </a:r>
            <a:r>
              <a:rPr lang="en-US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beginning.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7 </a:t>
            </a:r>
            <a:r>
              <a:rPr lang="en-US" dirty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close ended question after that.</a:t>
            </a:r>
          </a:p>
          <a:p>
            <a:endParaRPr lang="en-US" dirty="0">
              <a:solidFill>
                <a:schemeClr val="tx2"/>
              </a:solidFill>
              <a:latin typeface="Cambria" charset="0"/>
              <a:ea typeface="Cambria" charset="0"/>
              <a:cs typeface="Cambria" charset="0"/>
            </a:endParaRPr>
          </a:p>
          <a:p>
            <a:endParaRPr lang="en-US" dirty="0">
              <a:solidFill>
                <a:schemeClr val="tx2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7147299"/>
            <a:ext cx="2844800" cy="365125"/>
          </a:xfrm>
        </p:spPr>
        <p:txBody>
          <a:bodyPr/>
          <a:lstStyle/>
          <a:p>
            <a:r>
              <a:rPr lang="en-US" dirty="0">
                <a:latin typeface="Cambria" charset="0"/>
                <a:ea typeface="Cambria" charset="0"/>
                <a:cs typeface="Cambria" charset="0"/>
              </a:rPr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37601" y="-1039906"/>
            <a:ext cx="3860800" cy="365125"/>
          </a:xfrm>
        </p:spPr>
        <p:txBody>
          <a:bodyPr/>
          <a:lstStyle/>
          <a:p>
            <a:endParaRPr lang="en-US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charset="0"/>
                <a:ea typeface="Cambria" charset="0"/>
                <a:cs typeface="Cambria" charset="0"/>
              </a:rPr>
              <a:pPr/>
              <a:t>4</a:t>
            </a:fld>
            <a:endParaRPr lang="en-US">
              <a:latin typeface="Cambria" charset="0"/>
              <a:ea typeface="Cambria" charset="0"/>
              <a:cs typeface="Cambria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224357422"/>
              </p:ext>
            </p:extLst>
          </p:nvPr>
        </p:nvGraphicFramePr>
        <p:xfrm>
          <a:off x="609600" y="327136"/>
          <a:ext cx="348943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569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860611" y="8189259"/>
            <a:ext cx="9556377" cy="1223682"/>
          </a:xfrm>
        </p:spPr>
        <p:txBody>
          <a:bodyPr>
            <a:normAutofit/>
          </a:bodyPr>
          <a:lstStyle/>
          <a:p>
            <a:endParaRPr lang="en-US" sz="48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7328" y="685801"/>
            <a:ext cx="10356502" cy="53743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 smtClean="0">
                <a:solidFill>
                  <a:srgbClr val="0070C0"/>
                </a:solidFill>
                <a:latin typeface="Cambria" charset="0"/>
                <a:ea typeface="Cambria" charset="0"/>
                <a:cs typeface="Cambria" charset="0"/>
              </a:rPr>
              <a:t>Interviewee</a:t>
            </a:r>
          </a:p>
          <a:p>
            <a:pPr>
              <a:buNone/>
            </a:pPr>
            <a:endParaRPr lang="en-US" sz="4000" b="1" dirty="0" smtClean="0">
              <a:solidFill>
                <a:srgbClr val="0070C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buNone/>
            </a:pPr>
            <a:endParaRPr lang="en-US" sz="4000" b="1" dirty="0">
              <a:solidFill>
                <a:srgbClr val="0070C0"/>
              </a:solidFill>
              <a:latin typeface="Cambria" charset="0"/>
              <a:ea typeface="Cambria" charset="0"/>
              <a:cs typeface="Cambri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latin typeface="Cambria" charset="0"/>
              <a:ea typeface="Cambria" charset="0"/>
              <a:cs typeface="Cambri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Mr. Al Amin Shaheen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Marketting Officer, Ibn Sina Hospital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 15/A, Dhanmondi, Dhaka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7290734"/>
            <a:ext cx="2844800" cy="365125"/>
          </a:xfrm>
        </p:spPr>
        <p:txBody>
          <a:bodyPr/>
          <a:lstStyle/>
          <a:p>
            <a:r>
              <a:rPr lang="en-US">
                <a:latin typeface="Cambria" charset="0"/>
                <a:ea typeface="Cambria" charset="0"/>
                <a:cs typeface="Cambria" charset="0"/>
              </a:rPr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7290734"/>
            <a:ext cx="3860800" cy="365125"/>
          </a:xfrm>
        </p:spPr>
        <p:txBody>
          <a:bodyPr/>
          <a:lstStyle/>
          <a:p>
            <a:r>
              <a:rPr lang="en-US">
                <a:latin typeface="Cambria" charset="0"/>
                <a:ea typeface="Cambria" charset="0"/>
                <a:cs typeface="Cambria" charset="0"/>
              </a:rPr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charset="0"/>
                <a:ea typeface="Cambria" charset="0"/>
                <a:cs typeface="Cambria" charset="0"/>
              </a:rPr>
              <a:pPr/>
              <a:t>5</a:t>
            </a:fld>
            <a:endParaRPr lang="en-US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9" name="Picture 8" descr="IMG_593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964" y="685801"/>
            <a:ext cx="3651624" cy="547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1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58686"/>
            <a:ext cx="11976847" cy="4897666"/>
          </a:xfrm>
        </p:spPr>
        <p:txBody>
          <a:bodyPr anchor="t">
            <a:normAutofit fontScale="55000" lnSpcReduction="20000"/>
          </a:bodyPr>
          <a:lstStyle/>
          <a:p>
            <a:pPr algn="just">
              <a:buNone/>
            </a:pPr>
            <a:endParaRPr lang="en-US" sz="5100" b="1" dirty="0" smtClean="0">
              <a:solidFill>
                <a:schemeClr val="tx2"/>
              </a:solidFill>
              <a:latin typeface="Cambria" pitchFamily="18" charset="0"/>
              <a:ea typeface="Cambria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5100" b="1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Times New Roman" pitchFamily="18" charset="0"/>
              </a:rPr>
              <a:t>Question 01: How ISH usually take appoinment for doctors?</a:t>
            </a:r>
            <a:endParaRPr lang="en-US" sz="5100" dirty="0" smtClean="0">
              <a:solidFill>
                <a:schemeClr val="tx2"/>
              </a:solidFill>
              <a:latin typeface="Cambria" pitchFamily="18" charset="0"/>
              <a:ea typeface="Cambria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5100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Times New Roman" pitchFamily="18" charset="0"/>
              </a:rPr>
              <a:t>    Answer: Patient have to take their appoinment physically or  by a phone call at Ibn Sina Hospital.Patient ask for their desired doctors at preferable time.If available,we give them confirmation through phone call.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5100" b="1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Times New Roman" pitchFamily="18" charset="0"/>
              </a:rPr>
              <a:t>Question 02: Do you think this an old process of communication ?</a:t>
            </a:r>
            <a:endParaRPr lang="en-US" sz="5100" dirty="0" smtClean="0">
              <a:solidFill>
                <a:schemeClr val="tx2"/>
              </a:solidFill>
              <a:latin typeface="Cambria" pitchFamily="18" charset="0"/>
              <a:ea typeface="Cambria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5100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Times New Roman" pitchFamily="18" charset="0"/>
              </a:rPr>
              <a:t>    Answer: Yes I think this an old process of communication in this modern age of  global village.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5100" b="1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Times New Roman" pitchFamily="18" charset="0"/>
              </a:rPr>
              <a:t>Question 03: How ISH promote their doctors ?</a:t>
            </a:r>
            <a:endParaRPr lang="en-US" sz="5100" dirty="0" smtClean="0">
              <a:solidFill>
                <a:schemeClr val="tx2"/>
              </a:solidFill>
              <a:latin typeface="Cambria" pitchFamily="18" charset="0"/>
              <a:ea typeface="Cambria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5100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Times New Roman" pitchFamily="18" charset="0"/>
              </a:rPr>
              <a:t>   Answer: Ibn Sina Hospital promote their doctors by postering or through some banner in front of hospital. </a:t>
            </a:r>
            <a:endParaRPr lang="en-US" sz="5100" dirty="0">
              <a:solidFill>
                <a:schemeClr val="tx2"/>
              </a:solidFill>
              <a:latin typeface="Cambria" pitchFamily="18" charset="0"/>
              <a:ea typeface="Cambria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7183157"/>
            <a:ext cx="2844800" cy="365125"/>
          </a:xfrm>
        </p:spPr>
        <p:txBody>
          <a:bodyPr/>
          <a:lstStyle/>
          <a:p>
            <a:r>
              <a:rPr lang="en-US" dirty="0"/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54400" y="-699247"/>
            <a:ext cx="3860800" cy="365125"/>
          </a:xfrm>
        </p:spPr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1886"/>
            <a:ext cx="12192000" cy="106680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mbria" pitchFamily="18" charset="0"/>
              </a:rPr>
              <a:t>Interview Questions </a:t>
            </a:r>
            <a:endParaRPr lang="en-US" b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93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12192000" cy="106680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mbria" pitchFamily="18" charset="0"/>
              </a:rPr>
              <a:t>Interview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41617"/>
            <a:ext cx="12192000" cy="491638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b="1" dirty="0">
                <a:solidFill>
                  <a:schemeClr val="tx2"/>
                </a:solidFill>
                <a:latin typeface="Cambria" pitchFamily="18" charset="0"/>
                <a:ea typeface="Cambria" charset="0"/>
                <a:cs typeface="Cambria" charset="0"/>
              </a:rPr>
              <a:t>Question o4: </a:t>
            </a:r>
            <a:r>
              <a:rPr lang="en-US" b="1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Cambria" charset="0"/>
              </a:rPr>
              <a:t>Do you think it’s a good marketting policy to reach most possible clients ?</a:t>
            </a:r>
            <a:endParaRPr lang="en-US" dirty="0">
              <a:solidFill>
                <a:schemeClr val="tx2"/>
              </a:solidFill>
              <a:latin typeface="Cambria" pitchFamily="18" charset="0"/>
              <a:ea typeface="Cambria" charset="0"/>
              <a:cs typeface="Cambria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Cambria" charset="0"/>
              </a:rPr>
              <a:t>    Answer: I don’t think it’s a good marketting policy to reach most possible clients .</a:t>
            </a:r>
          </a:p>
          <a:p>
            <a:pPr>
              <a:buFont typeface="Wingdings" pitchFamily="2" charset="2"/>
              <a:buChar char="ü"/>
            </a:pPr>
            <a:r>
              <a:rPr lang="en-US" b="1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Cambria" charset="0"/>
              </a:rPr>
              <a:t>Question 05:Do you have any future plan about promotion and appoinment system?</a:t>
            </a:r>
          </a:p>
          <a:p>
            <a:pPr>
              <a:buNone/>
            </a:pPr>
            <a:r>
              <a:rPr lang="en-US" b="1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Cambria" charset="0"/>
              </a:rPr>
              <a:t>   </a:t>
            </a:r>
            <a:r>
              <a:rPr lang="en-US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Cambria" charset="0"/>
              </a:rPr>
              <a:t>Answer:  We have some plan to make promotion through internet and social media. And make the appoinment system more easy to clients.</a:t>
            </a:r>
          </a:p>
          <a:p>
            <a:pPr>
              <a:buNone/>
            </a:pPr>
            <a:endParaRPr lang="en-US" b="1" dirty="0">
              <a:solidFill>
                <a:schemeClr val="tx2"/>
              </a:solidFill>
              <a:latin typeface="Cambria" pitchFamily="18" charset="0"/>
              <a:ea typeface="Cambria" charset="0"/>
              <a:cs typeface="Cambria" charset="0"/>
            </a:endParaRPr>
          </a:p>
          <a:p>
            <a:pPr>
              <a:buNone/>
            </a:pPr>
            <a:endParaRPr lang="en-US" dirty="0" smtClean="0">
              <a:solidFill>
                <a:schemeClr val="tx2"/>
              </a:solidFill>
              <a:latin typeface="Cambria" pitchFamily="18" charset="0"/>
              <a:ea typeface="Cambria" charset="0"/>
              <a:cs typeface="Cambria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7201087"/>
            <a:ext cx="2844800" cy="365125"/>
          </a:xfrm>
        </p:spPr>
        <p:txBody>
          <a:bodyPr/>
          <a:lstStyle/>
          <a:p>
            <a:r>
              <a:rPr lang="en-US" dirty="0"/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7018524"/>
            <a:ext cx="3860800" cy="365125"/>
          </a:xfrm>
        </p:spPr>
        <p:txBody>
          <a:bodyPr/>
          <a:lstStyle/>
          <a:p>
            <a:r>
              <a:rPr lang="en-US" dirty="0"/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14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12192000" cy="106680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mbria" pitchFamily="18" charset="0"/>
              </a:rPr>
              <a:t>Interview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41617"/>
            <a:ext cx="12192000" cy="4916383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b="1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Cambria" charset="0"/>
              </a:rPr>
              <a:t>Question 06: How much phone calls you need to attand for doctors appoinment everyday ?</a:t>
            </a:r>
          </a:p>
          <a:p>
            <a:pPr>
              <a:buNone/>
            </a:pPr>
            <a:r>
              <a:rPr lang="en-US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Cambria" charset="0"/>
              </a:rPr>
              <a:t>   Answer: Approximately  500-700.</a:t>
            </a:r>
          </a:p>
          <a:p>
            <a:pPr>
              <a:buFont typeface="Wingdings" pitchFamily="2" charset="2"/>
              <a:buChar char="ü"/>
            </a:pPr>
            <a:r>
              <a:rPr lang="en-US" b="1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Cambria" charset="0"/>
              </a:rPr>
              <a:t>Question 07: Don’t you think that it’s a big bothering ?</a:t>
            </a:r>
            <a:endParaRPr lang="en-US" dirty="0">
              <a:solidFill>
                <a:schemeClr val="tx2"/>
              </a:solidFill>
              <a:latin typeface="Cambria" pitchFamily="18" charset="0"/>
              <a:ea typeface="Cambria" charset="0"/>
              <a:cs typeface="Cambria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Cambria" charset="0"/>
              </a:rPr>
              <a:t>    Answer:  Yes! I think it’s a matter of bothering.</a:t>
            </a:r>
          </a:p>
          <a:p>
            <a:pPr>
              <a:buFont typeface="Wingdings" pitchFamily="2" charset="2"/>
              <a:buChar char="ü"/>
            </a:pPr>
            <a:r>
              <a:rPr lang="en-US" b="1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Cambria" charset="0"/>
              </a:rPr>
              <a:t>Question 08: Do you have any website ?</a:t>
            </a:r>
          </a:p>
          <a:p>
            <a:pPr>
              <a:buNone/>
            </a:pPr>
            <a:r>
              <a:rPr lang="en-US" b="1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Cambria" charset="0"/>
              </a:rPr>
              <a:t>   </a:t>
            </a:r>
            <a:r>
              <a:rPr lang="en-US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Cambria" charset="0"/>
              </a:rPr>
              <a:t>Answer: Yes.We have a website .</a:t>
            </a:r>
          </a:p>
          <a:p>
            <a:pPr>
              <a:buFont typeface="Wingdings" pitchFamily="2" charset="2"/>
              <a:buChar char="ü"/>
            </a:pPr>
            <a:r>
              <a:rPr lang="en-US" b="1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Cambria" charset="0"/>
              </a:rPr>
              <a:t>Question 09:Do you have any web based appoinment system for clients ?</a:t>
            </a:r>
            <a:endParaRPr lang="en-US" dirty="0" smtClean="0">
              <a:solidFill>
                <a:schemeClr val="tx2"/>
              </a:solidFill>
              <a:latin typeface="Cambria" pitchFamily="18" charset="0"/>
              <a:ea typeface="Cambria" charset="0"/>
              <a:cs typeface="Cambria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Cambria" charset="0"/>
              </a:rPr>
              <a:t>    Answer:  No</a:t>
            </a:r>
          </a:p>
          <a:p>
            <a:pPr>
              <a:buNone/>
            </a:pPr>
            <a:endParaRPr lang="en-US" dirty="0" smtClean="0">
              <a:solidFill>
                <a:schemeClr val="tx2"/>
              </a:solidFill>
              <a:latin typeface="Cambria" pitchFamily="18" charset="0"/>
              <a:ea typeface="Cambria" charset="0"/>
              <a:cs typeface="Cambria" charset="0"/>
            </a:endParaRPr>
          </a:p>
          <a:p>
            <a:pPr>
              <a:buNone/>
            </a:pPr>
            <a:endParaRPr lang="en-US" dirty="0" smtClean="0">
              <a:solidFill>
                <a:schemeClr val="tx2"/>
              </a:solidFill>
              <a:latin typeface="Cambria" pitchFamily="18" charset="0"/>
              <a:ea typeface="Cambria" charset="0"/>
              <a:cs typeface="Cambria" charset="0"/>
            </a:endParaRPr>
          </a:p>
          <a:p>
            <a:pPr>
              <a:buNone/>
            </a:pPr>
            <a:endParaRPr lang="en-US" dirty="0" smtClean="0">
              <a:solidFill>
                <a:schemeClr val="tx2"/>
              </a:solidFill>
              <a:latin typeface="Cambria" pitchFamily="18" charset="0"/>
              <a:ea typeface="Cambria" charset="0"/>
              <a:cs typeface="Cambria" charset="0"/>
            </a:endParaRPr>
          </a:p>
          <a:p>
            <a:pPr>
              <a:buNone/>
            </a:pPr>
            <a:endParaRPr lang="en-US" dirty="0" smtClean="0">
              <a:solidFill>
                <a:schemeClr val="tx2"/>
              </a:solidFill>
              <a:latin typeface="Cambria" pitchFamily="18" charset="0"/>
              <a:ea typeface="Cambria" charset="0"/>
              <a:cs typeface="Cambria" charset="0"/>
            </a:endParaRPr>
          </a:p>
          <a:p>
            <a:pPr>
              <a:buFont typeface="Wingdings" pitchFamily="2" charset="2"/>
              <a:buChar char="ü"/>
            </a:pPr>
            <a:endParaRPr lang="en-US" dirty="0" smtClean="0">
              <a:solidFill>
                <a:schemeClr val="tx2"/>
              </a:solidFill>
              <a:latin typeface="Cambria" pitchFamily="18" charset="0"/>
              <a:ea typeface="Cambria" charset="0"/>
              <a:cs typeface="Cambria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7201087"/>
            <a:ext cx="2844800" cy="365125"/>
          </a:xfrm>
        </p:spPr>
        <p:txBody>
          <a:bodyPr/>
          <a:lstStyle/>
          <a:p>
            <a:r>
              <a:rPr lang="en-US" dirty="0"/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7018524"/>
            <a:ext cx="3860800" cy="365125"/>
          </a:xfrm>
        </p:spPr>
        <p:txBody>
          <a:bodyPr/>
          <a:lstStyle/>
          <a:p>
            <a:r>
              <a:rPr lang="en-US" dirty="0"/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14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12192000" cy="106680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mbria" pitchFamily="18" charset="0"/>
              </a:rPr>
              <a:t>Interview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41617"/>
            <a:ext cx="12192000" cy="491638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b="1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Cambria" charset="0"/>
              </a:rPr>
              <a:t>Question 10: Do you think that ISH need a web based appoinment system to reduce clients suffering ?</a:t>
            </a:r>
          </a:p>
          <a:p>
            <a:pPr>
              <a:buNone/>
            </a:pPr>
            <a:r>
              <a:rPr lang="en-US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Cambria" charset="0"/>
              </a:rPr>
              <a:t>   Answer: Yes! I believe it</a:t>
            </a:r>
          </a:p>
          <a:p>
            <a:pPr>
              <a:buFont typeface="Wingdings" pitchFamily="2" charset="2"/>
              <a:buChar char="ü"/>
            </a:pPr>
            <a:r>
              <a:rPr lang="en-US" b="1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Cambria" charset="0"/>
              </a:rPr>
              <a:t>Question 11: Do you think you need to update doctors list by website ?</a:t>
            </a:r>
            <a:endParaRPr lang="en-US" dirty="0">
              <a:solidFill>
                <a:schemeClr val="tx2"/>
              </a:solidFill>
              <a:latin typeface="Cambria" pitchFamily="18" charset="0"/>
              <a:ea typeface="Cambria" charset="0"/>
              <a:cs typeface="Cambria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Cambria" charset="0"/>
              </a:rPr>
              <a:t>    Answer:  Yes.</a:t>
            </a:r>
          </a:p>
          <a:p>
            <a:pPr>
              <a:buFont typeface="Wingdings" pitchFamily="2" charset="2"/>
              <a:buChar char="ü"/>
            </a:pPr>
            <a:r>
              <a:rPr lang="en-US" b="1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Cambria" charset="0"/>
              </a:rPr>
              <a:t>Question 12 : Do you believe that a web based appoinment system will reduce ISH sufferings for getting clients ?</a:t>
            </a:r>
          </a:p>
          <a:p>
            <a:pPr>
              <a:buNone/>
            </a:pPr>
            <a:r>
              <a:rPr lang="en-US" b="1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Cambria" charset="0"/>
              </a:rPr>
              <a:t>   </a:t>
            </a:r>
            <a:r>
              <a:rPr lang="en-US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Cambria" charset="0"/>
              </a:rPr>
              <a:t>Ans: Yes. </a:t>
            </a:r>
          </a:p>
          <a:p>
            <a:pPr>
              <a:buNone/>
            </a:pPr>
            <a:endParaRPr lang="en-US" dirty="0" smtClean="0">
              <a:solidFill>
                <a:schemeClr val="tx2"/>
              </a:solidFill>
              <a:latin typeface="Cambria" pitchFamily="18" charset="0"/>
              <a:ea typeface="Cambria" charset="0"/>
              <a:cs typeface="Cambria" charset="0"/>
            </a:endParaRPr>
          </a:p>
          <a:p>
            <a:pPr>
              <a:buFont typeface="Wingdings" pitchFamily="2" charset="2"/>
              <a:buChar char="ü"/>
            </a:pPr>
            <a:endParaRPr lang="en-US" dirty="0" smtClean="0">
              <a:solidFill>
                <a:schemeClr val="tx2"/>
              </a:solidFill>
              <a:latin typeface="Cambria" pitchFamily="18" charset="0"/>
              <a:ea typeface="Cambria" charset="0"/>
              <a:cs typeface="Cambria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7201087"/>
            <a:ext cx="2844800" cy="365125"/>
          </a:xfrm>
        </p:spPr>
        <p:txBody>
          <a:bodyPr/>
          <a:lstStyle/>
          <a:p>
            <a:r>
              <a:rPr lang="en-US" dirty="0"/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7018524"/>
            <a:ext cx="3860800" cy="365125"/>
          </a:xfrm>
        </p:spPr>
        <p:txBody>
          <a:bodyPr/>
          <a:lstStyle/>
          <a:p>
            <a:r>
              <a:rPr lang="en-US" dirty="0"/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14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3F102FBA-9081-9E4E-AB1A-569EAEABAF55}" vid="{01F143D0-8F56-684E-8435-898FD61EC9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685</TotalTime>
  <Words>683</Words>
  <Application>Microsoft Office PowerPoint</Application>
  <PresentationFormat>Custom</PresentationFormat>
  <Paragraphs>155</Paragraphs>
  <Slides>23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Theme1</vt:lpstr>
      <vt:lpstr>Presented By</vt:lpstr>
      <vt:lpstr>Information Gathering &amp; Interview</vt:lpstr>
      <vt:lpstr>Questionnaires &amp; Interview Pattern</vt:lpstr>
      <vt:lpstr>Interview Structure</vt:lpstr>
      <vt:lpstr>PowerPoint Presentation</vt:lpstr>
      <vt:lpstr>Interview Questions </vt:lpstr>
      <vt:lpstr>Interview Question</vt:lpstr>
      <vt:lpstr>Interview Question</vt:lpstr>
      <vt:lpstr>Interview Question</vt:lpstr>
      <vt:lpstr>Survey Questions</vt:lpstr>
      <vt:lpstr>Survey Questions</vt:lpstr>
      <vt:lpstr>Survey Questions</vt:lpstr>
      <vt:lpstr>Survey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Investigations 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Doctor</dc:title>
  <dc:creator>Abdullah Nayim</dc:creator>
  <cp:lastModifiedBy>Student</cp:lastModifiedBy>
  <cp:revision>60</cp:revision>
  <dcterms:created xsi:type="dcterms:W3CDTF">2016-12-07T19:02:08Z</dcterms:created>
  <dcterms:modified xsi:type="dcterms:W3CDTF">2019-09-21T03:07:02Z</dcterms:modified>
</cp:coreProperties>
</file>